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1" r:id="rId13"/>
    <p:sldId id="276" r:id="rId14"/>
    <p:sldId id="277" r:id="rId15"/>
    <p:sldId id="313" r:id="rId16"/>
    <p:sldId id="278" r:id="rId17"/>
    <p:sldId id="279" r:id="rId18"/>
    <p:sldId id="281" r:id="rId19"/>
    <p:sldId id="285" r:id="rId20"/>
    <p:sldId id="286" r:id="rId21"/>
    <p:sldId id="287" r:id="rId22"/>
    <p:sldId id="282" r:id="rId23"/>
    <p:sldId id="283" r:id="rId24"/>
    <p:sldId id="284" r:id="rId25"/>
    <p:sldId id="288" r:id="rId26"/>
    <p:sldId id="294" r:id="rId27"/>
    <p:sldId id="295" r:id="rId28"/>
    <p:sldId id="296" r:id="rId29"/>
    <p:sldId id="289" r:id="rId30"/>
    <p:sldId id="290" r:id="rId31"/>
    <p:sldId id="291" r:id="rId32"/>
    <p:sldId id="297" r:id="rId33"/>
    <p:sldId id="298" r:id="rId34"/>
    <p:sldId id="299" r:id="rId35"/>
    <p:sldId id="300" r:id="rId36"/>
    <p:sldId id="292" r:id="rId37"/>
    <p:sldId id="293" r:id="rId38"/>
    <p:sldId id="280" r:id="rId39"/>
    <p:sldId id="301" r:id="rId40"/>
    <p:sldId id="269" r:id="rId41"/>
    <p:sldId id="302" r:id="rId42"/>
    <p:sldId id="303" r:id="rId43"/>
    <p:sldId id="304" r:id="rId44"/>
    <p:sldId id="305" r:id="rId45"/>
    <p:sldId id="306" r:id="rId46"/>
    <p:sldId id="27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77"/>
    <p:restoredTop sz="94632"/>
  </p:normalViewPr>
  <p:slideViewPr>
    <p:cSldViewPr snapToGrid="0" snapToObjects="1">
      <p:cViewPr varScale="1">
        <p:scale>
          <a:sx n="65" d="100"/>
          <a:sy n="65" d="100"/>
        </p:scale>
        <p:origin x="208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88F3D-6C49-3D66-4612-E4D8CF673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6FA28-E0EE-9E7E-5827-7C6149CD1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848A6-A885-AED8-2804-07B3E71DC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4AF4-ABD8-E448-A012-EBC53AFD1BB0}" type="datetimeFigureOut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26972-2A88-74A9-2938-6B639541F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69196-8218-FA72-5620-FDA7E45E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6846C-1620-7B4E-983D-121E8A705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2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1844-51FE-68ED-25A8-57D6CFA5B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235AF9-EC4C-4BB8-4898-FBE57F0B5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B7845-D3F2-D328-48D0-BA1EE045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4AF4-ABD8-E448-A012-EBC53AFD1BB0}" type="datetimeFigureOut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10B64-C0C7-7EF3-2260-FDDB32378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3C1D8-2A2E-4664-E0BE-2BBF1BF1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6846C-1620-7B4E-983D-121E8A705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6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AC267E-C519-CB1C-8009-23AFB7A53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8E11F2-C358-CD9D-8485-253CD542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7B29B-3743-B3D9-EEEB-B40B86C3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4AF4-ABD8-E448-A012-EBC53AFD1BB0}" type="datetimeFigureOut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41FDC-6415-1127-0955-C5D0C11D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490D8-479E-1DE5-90F1-AB998517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6846C-1620-7B4E-983D-121E8A705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83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F8C7-9099-35C0-13E8-E54D5E8D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9FB8E-4E3D-B871-8589-40539CB7E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20EA4-BE88-461C-0747-B94CB771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4AF4-ABD8-E448-A012-EBC53AFD1BB0}" type="datetimeFigureOut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FEB53-3B07-8A42-6B41-B4BC467C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B81C0-795E-F5C0-9B9E-E0B88CA1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6846C-1620-7B4E-983D-121E8A705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8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E3C41-A0FC-B83E-0298-A83C14421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54E9D-C348-0E40-FA4C-93964D72C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F6611-F9CE-2976-9D37-ACDA5B7C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4AF4-ABD8-E448-A012-EBC53AFD1BB0}" type="datetimeFigureOut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DE509-9F4F-654A-CFE1-1C78B193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D2C51-099B-D8F5-CCF4-6D538B13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6846C-1620-7B4E-983D-121E8A705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5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CB49-6F50-58B9-5B68-85BEADD5C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BAFFF-6F70-6C7F-3AB3-D558F33E7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2115D-2690-FAE9-11CF-88E781B60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8D580-7296-806F-D8BC-6B9C4ABEC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4AF4-ABD8-E448-A012-EBC53AFD1BB0}" type="datetimeFigureOut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AADFC-A27A-0482-5FA5-62D465DB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0B811-93AA-FA79-EB04-AB1D80E9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6846C-1620-7B4E-983D-121E8A705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9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21946-29EF-327A-5FB9-5F4BD6A60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A9A13-17DA-9DBD-E17C-0C33657C2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77C03-FA28-C222-108D-AD506DCD2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FA4D2-758C-B5CC-4549-E06131F0B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419154-D756-0298-DEB4-32B20F715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893373-5239-749D-1038-B3D5D20F5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4AF4-ABD8-E448-A012-EBC53AFD1BB0}" type="datetimeFigureOut">
              <a:rPr lang="en-US" smtClean="0"/>
              <a:t>5/27/22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D375AC-976C-5C84-40B5-EFB4B0A69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0484B0-8E2A-DFE7-9503-1328B67D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6846C-1620-7B4E-983D-121E8A705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BECB-47AF-04FD-51CF-D738EB44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D86ED-5AC2-F9D3-F8DE-C76058AD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4AF4-ABD8-E448-A012-EBC53AFD1BB0}" type="datetimeFigureOut">
              <a:rPr lang="en-US" smtClean="0"/>
              <a:t>5/27/22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23CE0-F3D5-29E9-55B5-38DE38365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78CE8-27D6-F3E5-0FCE-DB987DFD5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6846C-1620-7B4E-983D-121E8A705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7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DAD604-191D-9514-8803-8CEF81F11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4AF4-ABD8-E448-A012-EBC53AFD1BB0}" type="datetimeFigureOut">
              <a:rPr lang="en-US" smtClean="0"/>
              <a:t>5/27/22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D8128-7BBB-D528-6C05-D2AD2B4F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DD190-AB5C-127A-96D6-DFB49FB0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6846C-1620-7B4E-983D-121E8A705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9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F6E54-3DA0-DD0F-B130-A96E83BFC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7C431-A084-B668-A777-563129055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48941-BE06-970E-0823-9B3C8760D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4B42D-D8BC-A001-49E6-02B2C8580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4AF4-ABD8-E448-A012-EBC53AFD1BB0}" type="datetimeFigureOut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33EAF-4B73-74DD-780E-81911E52A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C16CE-37D5-7984-9965-3EF65FB6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6846C-1620-7B4E-983D-121E8A705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58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F9F4-7693-E3CD-06B1-DE24255F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08227D-9FB3-26C2-28FD-65206A59D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02A8E-6176-0530-63AE-9BDF8F037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99341-ED85-43A7-5DBF-1C55D93F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4AF4-ABD8-E448-A012-EBC53AFD1BB0}" type="datetimeFigureOut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720B3-60E1-C9F7-B622-09CD2D1B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E0A85-E9C9-FFDF-92DE-C8CA2BD76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6846C-1620-7B4E-983D-121E8A705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0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AEC9E-6D4D-7495-E7C7-CA1CDF75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9E122-B46E-077C-B01A-1474F26A3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A5139-9A41-0A1A-3D39-35799CF6BD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54AF4-ABD8-E448-A012-EBC53AFD1BB0}" type="datetimeFigureOut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C0762-C647-DFCB-FF0F-E654452CD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A9C01-4440-6B48-A363-593B1C733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6846C-1620-7B4E-983D-121E8A705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8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71AA8-1C94-D9D3-7A3D-A1DAC3D82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ABF6E210-5A01-988E-B98B-43674FF83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" y="0"/>
            <a:ext cx="12189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98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indoor, people, crowd&#10;&#10;Description automatically generated">
            <a:extLst>
              <a:ext uri="{FF2B5EF4-FFF2-40B4-BE49-F238E27FC236}">
                <a16:creationId xmlns:a16="http://schemas.microsoft.com/office/drawing/2014/main" id="{E84EF7AA-5F06-8CF5-C653-A5DB9A064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3F552-9A56-CF59-5360-74100724D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Orlando, FL USA </a:t>
            </a:r>
          </a:p>
        </p:txBody>
      </p:sp>
    </p:spTree>
    <p:extLst>
      <p:ext uri="{BB962C8B-B14F-4D97-AF65-F5344CB8AC3E}">
        <p14:creationId xmlns:p14="http://schemas.microsoft.com/office/powerpoint/2010/main" val="29192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5724071-AC7B-4A67-934B-CD7F90745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573"/>
            <a:ext cx="12192000" cy="18558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67FEBA8-31C2-5024-8E13-3B1B855B5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68"/>
          <a:stretch/>
        </p:blipFill>
        <p:spPr>
          <a:xfrm>
            <a:off x="838200" y="2562225"/>
            <a:ext cx="5267325" cy="3548063"/>
          </a:xfrm>
          <a:custGeom>
            <a:avLst/>
            <a:gdLst/>
            <a:ahLst/>
            <a:cxnLst/>
            <a:rect l="l" t="t" r="r" b="b"/>
            <a:pathLst>
              <a:path w="6005375" h="4192863">
                <a:moveTo>
                  <a:pt x="5424937" y="874"/>
                </a:moveTo>
                <a:cubicBezTo>
                  <a:pt x="5470440" y="-1251"/>
                  <a:pt x="5516123" y="499"/>
                  <a:pt x="5561495" y="6147"/>
                </a:cubicBezTo>
                <a:cubicBezTo>
                  <a:pt x="5636334" y="13389"/>
                  <a:pt x="5711424" y="18471"/>
                  <a:pt x="5786261" y="26095"/>
                </a:cubicBezTo>
                <a:cubicBezTo>
                  <a:pt x="5819550" y="29525"/>
                  <a:pt x="5853222" y="16820"/>
                  <a:pt x="5886002" y="28509"/>
                </a:cubicBezTo>
                <a:cubicBezTo>
                  <a:pt x="5922214" y="41469"/>
                  <a:pt x="5958870" y="47282"/>
                  <a:pt x="5995622" y="48044"/>
                </a:cubicBezTo>
                <a:lnTo>
                  <a:pt x="5998366" y="47926"/>
                </a:lnTo>
                <a:lnTo>
                  <a:pt x="5995171" y="398504"/>
                </a:lnTo>
                <a:cubicBezTo>
                  <a:pt x="5993433" y="528663"/>
                  <a:pt x="5993035" y="658806"/>
                  <a:pt x="5999656" y="788917"/>
                </a:cubicBezTo>
                <a:cubicBezTo>
                  <a:pt x="6009855" y="990282"/>
                  <a:pt x="6003364" y="1191519"/>
                  <a:pt x="5999656" y="1392757"/>
                </a:cubicBezTo>
                <a:cubicBezTo>
                  <a:pt x="5992506" y="1778706"/>
                  <a:pt x="6003364" y="2164146"/>
                  <a:pt x="5998730" y="2549586"/>
                </a:cubicBezTo>
                <a:cubicBezTo>
                  <a:pt x="5996744" y="2720440"/>
                  <a:pt x="5998994" y="2891040"/>
                  <a:pt x="6003364" y="3061895"/>
                </a:cubicBezTo>
                <a:cubicBezTo>
                  <a:pt x="6009720" y="3305846"/>
                  <a:pt x="5999922" y="3549924"/>
                  <a:pt x="5989196" y="3793749"/>
                </a:cubicBezTo>
                <a:cubicBezTo>
                  <a:pt x="5985594" y="3860794"/>
                  <a:pt x="5984646" y="3927918"/>
                  <a:pt x="5986348" y="3994981"/>
                </a:cubicBezTo>
                <a:lnTo>
                  <a:pt x="5999199" y="4192863"/>
                </a:lnTo>
                <a:lnTo>
                  <a:pt x="0" y="4192863"/>
                </a:lnTo>
                <a:lnTo>
                  <a:pt x="0" y="26225"/>
                </a:lnTo>
                <a:lnTo>
                  <a:pt x="10965" y="23935"/>
                </a:lnTo>
                <a:cubicBezTo>
                  <a:pt x="27502" y="19081"/>
                  <a:pt x="44569" y="16260"/>
                  <a:pt x="61788" y="15549"/>
                </a:cubicBezTo>
                <a:cubicBezTo>
                  <a:pt x="194437" y="-1096"/>
                  <a:pt x="327213" y="3351"/>
                  <a:pt x="460497" y="8815"/>
                </a:cubicBezTo>
                <a:cubicBezTo>
                  <a:pt x="692632" y="18217"/>
                  <a:pt x="925021" y="29144"/>
                  <a:pt x="1157537" y="25841"/>
                </a:cubicBezTo>
                <a:cubicBezTo>
                  <a:pt x="1393484" y="22410"/>
                  <a:pt x="1628922" y="29653"/>
                  <a:pt x="1864615" y="39182"/>
                </a:cubicBezTo>
                <a:cubicBezTo>
                  <a:pt x="1967913" y="43121"/>
                  <a:pt x="2071847" y="47059"/>
                  <a:pt x="2173493" y="17709"/>
                </a:cubicBezTo>
                <a:cubicBezTo>
                  <a:pt x="2196465" y="12334"/>
                  <a:pt x="2220416" y="12855"/>
                  <a:pt x="2243121" y="19234"/>
                </a:cubicBezTo>
                <a:cubicBezTo>
                  <a:pt x="2357219" y="45789"/>
                  <a:pt x="2471952" y="53666"/>
                  <a:pt x="2587321" y="27492"/>
                </a:cubicBezTo>
                <a:cubicBezTo>
                  <a:pt x="2719944" y="-1223"/>
                  <a:pt x="2856455" y="-7360"/>
                  <a:pt x="2991111" y="9323"/>
                </a:cubicBezTo>
                <a:cubicBezTo>
                  <a:pt x="3114231" y="23045"/>
                  <a:pt x="3237985" y="37911"/>
                  <a:pt x="3361358" y="26857"/>
                </a:cubicBezTo>
                <a:cubicBezTo>
                  <a:pt x="3556266" y="9323"/>
                  <a:pt x="3750918" y="24570"/>
                  <a:pt x="3945825" y="29271"/>
                </a:cubicBezTo>
                <a:cubicBezTo>
                  <a:pt x="4010625" y="30796"/>
                  <a:pt x="4075806" y="44137"/>
                  <a:pt x="4140224" y="32193"/>
                </a:cubicBezTo>
                <a:cubicBezTo>
                  <a:pt x="4241744" y="13389"/>
                  <a:pt x="4342120" y="20631"/>
                  <a:pt x="4443766" y="31177"/>
                </a:cubicBezTo>
                <a:cubicBezTo>
                  <a:pt x="4638419" y="51507"/>
                  <a:pt x="4832945" y="61290"/>
                  <a:pt x="5026708" y="23172"/>
                </a:cubicBezTo>
                <a:cubicBezTo>
                  <a:pt x="5086807" y="11229"/>
                  <a:pt x="5146524" y="4368"/>
                  <a:pt x="5207640" y="20377"/>
                </a:cubicBezTo>
                <a:cubicBezTo>
                  <a:pt x="5234626" y="26539"/>
                  <a:pt x="5262719" y="26019"/>
                  <a:pt x="5289465" y="18853"/>
                </a:cubicBezTo>
                <a:cubicBezTo>
                  <a:pt x="5334113" y="9000"/>
                  <a:pt x="5379435" y="2999"/>
                  <a:pt x="5424937" y="874"/>
                </a:cubicBezTo>
                <a:close/>
              </a:path>
            </a:pathLst>
          </a:cu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3975C1-BD56-ACB6-04B3-C36CD3903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4" r="10214"/>
          <a:stretch/>
        </p:blipFill>
        <p:spPr>
          <a:xfrm>
            <a:off x="6176963" y="2562225"/>
            <a:ext cx="5176838" cy="3548063"/>
          </a:xfrm>
          <a:custGeom>
            <a:avLst/>
            <a:gdLst/>
            <a:ahLst/>
            <a:cxnLst/>
            <a:rect l="l" t="t" r="r" b="b"/>
            <a:pathLst>
              <a:path w="6006951" h="4203687">
                <a:moveTo>
                  <a:pt x="1041516" y="879"/>
                </a:moveTo>
                <a:cubicBezTo>
                  <a:pt x="1141687" y="5084"/>
                  <a:pt x="1240768" y="23261"/>
                  <a:pt x="1340635" y="31075"/>
                </a:cubicBezTo>
                <a:cubicBezTo>
                  <a:pt x="1435675" y="38571"/>
                  <a:pt x="1530714" y="49499"/>
                  <a:pt x="1626262" y="34506"/>
                </a:cubicBezTo>
                <a:cubicBezTo>
                  <a:pt x="1719980" y="21762"/>
                  <a:pt x="1814765" y="18776"/>
                  <a:pt x="1909093" y="25612"/>
                </a:cubicBezTo>
                <a:cubicBezTo>
                  <a:pt x="2013408" y="30821"/>
                  <a:pt x="2117468" y="48101"/>
                  <a:pt x="2222418" y="33616"/>
                </a:cubicBezTo>
                <a:cubicBezTo>
                  <a:pt x="2235644" y="32269"/>
                  <a:pt x="2248998" y="34010"/>
                  <a:pt x="2261425" y="38699"/>
                </a:cubicBezTo>
                <a:cubicBezTo>
                  <a:pt x="2302223" y="52255"/>
                  <a:pt x="2346173" y="53094"/>
                  <a:pt x="2387466" y="41113"/>
                </a:cubicBezTo>
                <a:cubicBezTo>
                  <a:pt x="2439687" y="27213"/>
                  <a:pt x="2494525" y="26297"/>
                  <a:pt x="2547178" y="38445"/>
                </a:cubicBezTo>
                <a:cubicBezTo>
                  <a:pt x="2625446" y="55470"/>
                  <a:pt x="2703968" y="72242"/>
                  <a:pt x="2785412" y="58266"/>
                </a:cubicBezTo>
                <a:cubicBezTo>
                  <a:pt x="2832805" y="50261"/>
                  <a:pt x="2876767" y="30821"/>
                  <a:pt x="2923524" y="21673"/>
                </a:cubicBezTo>
                <a:cubicBezTo>
                  <a:pt x="3058205" y="-4628"/>
                  <a:pt x="3194158" y="3249"/>
                  <a:pt x="3330110" y="12143"/>
                </a:cubicBezTo>
                <a:cubicBezTo>
                  <a:pt x="3462886" y="20910"/>
                  <a:pt x="3595026" y="38952"/>
                  <a:pt x="3728564" y="36284"/>
                </a:cubicBezTo>
                <a:cubicBezTo>
                  <a:pt x="3756999" y="36500"/>
                  <a:pt x="3785372" y="38876"/>
                  <a:pt x="3813438" y="43400"/>
                </a:cubicBezTo>
                <a:cubicBezTo>
                  <a:pt x="3917626" y="57122"/>
                  <a:pt x="4022322" y="70082"/>
                  <a:pt x="4125366" y="42383"/>
                </a:cubicBezTo>
                <a:cubicBezTo>
                  <a:pt x="4217750" y="17340"/>
                  <a:pt x="4314149" y="10695"/>
                  <a:pt x="4409087" y="22816"/>
                </a:cubicBezTo>
                <a:cubicBezTo>
                  <a:pt x="4534099" y="39194"/>
                  <a:pt x="4660458" y="42777"/>
                  <a:pt x="4786195" y="33489"/>
                </a:cubicBezTo>
                <a:cubicBezTo>
                  <a:pt x="4825659" y="29563"/>
                  <a:pt x="4865339" y="28153"/>
                  <a:pt x="4904994" y="29296"/>
                </a:cubicBezTo>
                <a:cubicBezTo>
                  <a:pt x="5194178" y="42510"/>
                  <a:pt x="5484252" y="25103"/>
                  <a:pt x="5772928" y="55851"/>
                </a:cubicBezTo>
                <a:cubicBezTo>
                  <a:pt x="5818560" y="61232"/>
                  <a:pt x="5864504" y="61626"/>
                  <a:pt x="5909961" y="57111"/>
                </a:cubicBezTo>
                <a:lnTo>
                  <a:pt x="6006951" y="36719"/>
                </a:lnTo>
                <a:lnTo>
                  <a:pt x="6006951" y="4203687"/>
                </a:lnTo>
                <a:lnTo>
                  <a:pt x="11720" y="4203687"/>
                </a:lnTo>
                <a:lnTo>
                  <a:pt x="11786" y="4203489"/>
                </a:lnTo>
                <a:cubicBezTo>
                  <a:pt x="27809" y="3962716"/>
                  <a:pt x="39197" y="3721434"/>
                  <a:pt x="15626" y="3481297"/>
                </a:cubicBezTo>
                <a:cubicBezTo>
                  <a:pt x="-847" y="3334800"/>
                  <a:pt x="-4304" y="3187234"/>
                  <a:pt x="5296" y="3040178"/>
                </a:cubicBezTo>
                <a:cubicBezTo>
                  <a:pt x="11786" y="2956021"/>
                  <a:pt x="18539" y="2871864"/>
                  <a:pt x="22776" y="2787582"/>
                </a:cubicBezTo>
                <a:cubicBezTo>
                  <a:pt x="28180" y="2667690"/>
                  <a:pt x="25173" y="2547584"/>
                  <a:pt x="13771" y="2428074"/>
                </a:cubicBezTo>
                <a:cubicBezTo>
                  <a:pt x="4237" y="2336939"/>
                  <a:pt x="3177" y="2245180"/>
                  <a:pt x="10593" y="2153867"/>
                </a:cubicBezTo>
                <a:cubicBezTo>
                  <a:pt x="25690" y="1998396"/>
                  <a:pt x="9931" y="1842923"/>
                  <a:pt x="5032" y="1687576"/>
                </a:cubicBezTo>
                <a:cubicBezTo>
                  <a:pt x="-3577" y="1401802"/>
                  <a:pt x="20393" y="1116155"/>
                  <a:pt x="9666" y="830380"/>
                </a:cubicBezTo>
                <a:cubicBezTo>
                  <a:pt x="3841" y="689018"/>
                  <a:pt x="16420" y="547783"/>
                  <a:pt x="9666" y="406421"/>
                </a:cubicBezTo>
                <a:cubicBezTo>
                  <a:pt x="4105" y="305866"/>
                  <a:pt x="397" y="205310"/>
                  <a:pt x="4105" y="104628"/>
                </a:cubicBezTo>
                <a:lnTo>
                  <a:pt x="8821" y="33297"/>
                </a:lnTo>
                <a:lnTo>
                  <a:pt x="35743" y="28771"/>
                </a:lnTo>
                <a:cubicBezTo>
                  <a:pt x="151314" y="14091"/>
                  <a:pt x="268377" y="13376"/>
                  <a:pt x="384397" y="26755"/>
                </a:cubicBezTo>
                <a:cubicBezTo>
                  <a:pt x="448561" y="35141"/>
                  <a:pt x="512980" y="47847"/>
                  <a:pt x="578287" y="35141"/>
                </a:cubicBezTo>
                <a:cubicBezTo>
                  <a:pt x="584437" y="34048"/>
                  <a:pt x="590625" y="36818"/>
                  <a:pt x="593916" y="42129"/>
                </a:cubicBezTo>
                <a:cubicBezTo>
                  <a:pt x="626188" y="81517"/>
                  <a:pt x="668117" y="80246"/>
                  <a:pt x="710936" y="67541"/>
                </a:cubicBezTo>
                <a:cubicBezTo>
                  <a:pt x="739041" y="58837"/>
                  <a:pt x="766587" y="48406"/>
                  <a:pt x="793396" y="36284"/>
                </a:cubicBezTo>
                <a:cubicBezTo>
                  <a:pt x="840332" y="16819"/>
                  <a:pt x="890189" y="5308"/>
                  <a:pt x="940911" y="2233"/>
                </a:cubicBezTo>
                <a:cubicBezTo>
                  <a:pt x="974613" y="-372"/>
                  <a:pt x="1008125" y="-522"/>
                  <a:pt x="1041516" y="879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86842-0880-D4BB-3DC9-4DE20197C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University of Phoenix, </a:t>
            </a:r>
            <a:b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Student Speaker</a:t>
            </a:r>
          </a:p>
        </p:txBody>
      </p:sp>
    </p:spTree>
    <p:extLst>
      <p:ext uri="{BB962C8B-B14F-4D97-AF65-F5344CB8AC3E}">
        <p14:creationId xmlns:p14="http://schemas.microsoft.com/office/powerpoint/2010/main" val="3570100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57E64-9759-B8C2-7FA8-82738F0E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0040"/>
            <a:ext cx="6692827" cy="38926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Black History Month Speaker FL, USA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itting on a chair&#10;&#10;Description automatically generated with low confidence">
            <a:extLst>
              <a:ext uri="{FF2B5EF4-FFF2-40B4-BE49-F238E27FC236}">
                <a16:creationId xmlns:a16="http://schemas.microsoft.com/office/drawing/2014/main" id="{BF36F2B0-4D18-FC5C-D02F-7D82DA677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085" y="320040"/>
            <a:ext cx="3454285" cy="59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67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CC81228-CEA3-402B-B8E5-688F5BFA7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BC0916B8-FF7A-4ECB-9FD7-C7668658D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011959" flipH="1">
            <a:off x="548353" y="314719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D39F6-9894-97C3-EBC8-4F86C63C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15" y="2322864"/>
            <a:ext cx="549109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National Association of Christian Women Entrepreneur </a:t>
            </a:r>
            <a:r>
              <a:rPr lang="en-US" sz="4700" dirty="0"/>
              <a:t>(NACWE)</a:t>
            </a:r>
            <a:b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Conference Speaker</a:t>
            </a:r>
            <a:b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McKinney, TX, USA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7946F-BED6-0427-8D01-052EFBA3A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041" y="654567"/>
            <a:ext cx="4169973" cy="5559964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DC011D4-C95F-4B2E-9A3C-A46DCDE95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8584" y="447363"/>
            <a:ext cx="734141" cy="734141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736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A7224-827C-D6D9-8213-4608EC6B0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Certified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Dr. Sharon Johnson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Comtivate LTD</a:t>
            </a:r>
          </a:p>
        </p:txBody>
      </p:sp>
      <p:pic>
        <p:nvPicPr>
          <p:cNvPr id="4" name="Picture 3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80A3BF2C-2021-2658-E0F0-A649D0CC8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82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7273F-7572-74C5-A786-13B4A0B2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2448733"/>
            <a:ext cx="3734014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Awarded to Dr. Sharon Johnson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University of Phoenix, USA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63EB82C-77E0-7724-5CB7-CA771277B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7045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9CB88-3D0A-ED5A-5196-45BECD6A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4816866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Conference Speaker, </a:t>
            </a:r>
            <a:b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McKinney TX, USA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6DE0A81-B0D2-32C2-EE10-9CD984C8A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0" r="21810" b="-1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8" name="Picture 7" descr="A picture containing text, person, floor, indoor&#10;&#10;Description automatically generated">
            <a:extLst>
              <a:ext uri="{FF2B5EF4-FFF2-40B4-BE49-F238E27FC236}">
                <a16:creationId xmlns:a16="http://schemas.microsoft.com/office/drawing/2014/main" id="{941660CA-A11A-E5CA-21D8-56D4B5EE4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0" r="2" b="2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6" name="Picture 5" descr="A group of wo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43C520E5-D654-8E5F-7AB3-4FC08666AD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68" b="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E03439DE-E108-6703-8621-FC7825069B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85" r="4465" b="2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813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8421C-D071-7EA3-B8E9-F4E3BAE2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61" y="5351927"/>
            <a:ext cx="8804444" cy="10040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Leadership Coaching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Santo Domingo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Dominican Republic</a:t>
            </a: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A person standing on a stage&#10;&#10;Description automatically generated with low confidence">
            <a:extLst>
              <a:ext uri="{FF2B5EF4-FFF2-40B4-BE49-F238E27FC236}">
                <a16:creationId xmlns:a16="http://schemas.microsoft.com/office/drawing/2014/main" id="{4337AC69-2059-0C4B-35FB-AF0199197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5844"/>
          <a:stretch/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6" name="Picture 5" descr="A person speaking into a microphone in front of a large screen&#10;&#10;Description automatically generated with medium confidence">
            <a:extLst>
              <a:ext uri="{FF2B5EF4-FFF2-40B4-BE49-F238E27FC236}">
                <a16:creationId xmlns:a16="http://schemas.microsoft.com/office/drawing/2014/main" id="{C5090BEC-484F-0BDC-85ED-AC504E858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96" r="2" b="7944"/>
          <a:stretch/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AB2728-BBA0-1139-4F80-111EBFAE7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70" r="26979" b="-1"/>
          <a:stretch/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9717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6ECEE03-918F-43ED-A7B3-F1BDE3FCE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BE0FF-4D08-269D-701B-D8399142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1"/>
            <a:ext cx="10515600" cy="12702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dirty="0"/>
              <a:t>Leadership Coaching</a:t>
            </a:r>
            <a:br>
              <a:rPr lang="en-US" sz="6600" dirty="0"/>
            </a:br>
            <a:r>
              <a:rPr lang="en-US" sz="6600" dirty="0"/>
              <a:t>Santo Domingo, DR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010B55F0-C448-403A-8231-AD42A7BA2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1661139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73F6F1D2-1DE4-883C-6F94-B8F1BC1F0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2" r="3" b="18045"/>
          <a:stretch/>
        </p:blipFill>
        <p:spPr>
          <a:xfrm>
            <a:off x="510365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6" name="Picture 5" descr="A picture containing indoor, wall, person, ceiling&#10;&#10;Description automatically generated">
            <a:extLst>
              <a:ext uri="{FF2B5EF4-FFF2-40B4-BE49-F238E27FC236}">
                <a16:creationId xmlns:a16="http://schemas.microsoft.com/office/drawing/2014/main" id="{BA217638-F291-13B0-77CC-121A58A7C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2" r="13827" b="2"/>
          <a:stretch/>
        </p:blipFill>
        <p:spPr>
          <a:xfrm>
            <a:off x="4333556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8" name="Picture 7" descr="A person sitting on a red carpet in front of a podium&#10;&#10;Description automatically generated with low confidence">
            <a:extLst>
              <a:ext uri="{FF2B5EF4-FFF2-40B4-BE49-F238E27FC236}">
                <a16:creationId xmlns:a16="http://schemas.microsoft.com/office/drawing/2014/main" id="{C8E03581-EAF8-FC2C-8AA0-7E21BF3EC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81" r="10638" b="2"/>
          <a:stretch/>
        </p:blipFill>
        <p:spPr>
          <a:xfrm>
            <a:off x="8156747" y="2604528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9780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93C5E4AE-7C71-4D2F-FC8C-70A4E0D17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36" b="8464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10" name="Picture 9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1EFCADBC-1AA2-3761-3973-C7FED7A97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6" name="Picture 5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35E21BE0-DCC0-CF08-0BB2-EFC4C81CA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03" b="20197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8" name="Picture 7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BD41D7B5-3B12-2DE7-2C3F-FD69C377E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334" b="6666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3F71-CA82-1E11-F296-DA66F2A3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Coaching, Punta Cana</a:t>
            </a:r>
            <a:b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Dominican Republic</a:t>
            </a:r>
          </a:p>
        </p:txBody>
      </p:sp>
    </p:spTree>
    <p:extLst>
      <p:ext uri="{BB962C8B-B14F-4D97-AF65-F5344CB8AC3E}">
        <p14:creationId xmlns:p14="http://schemas.microsoft.com/office/powerpoint/2010/main" val="401380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2DC47A9F-E5AE-DC3C-CE24-1703E9AF8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326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8" name="Picture 7" descr="Two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9CF1D63D-43FE-330A-A9E5-794BC6A60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47" b="44065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6" name="Picture 5" descr="A picture containing person, indoor, person, standing&#10;&#10;Description automatically generated">
            <a:extLst>
              <a:ext uri="{FF2B5EF4-FFF2-40B4-BE49-F238E27FC236}">
                <a16:creationId xmlns:a16="http://schemas.microsoft.com/office/drawing/2014/main" id="{E43EEFFC-9EF2-91BB-540A-4141B7FB89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56" b="40656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10" name="Picture 9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4E3BEC0B-32FA-3494-66C0-17324328DB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5C4DB-830B-D409-23E6-5D52DE35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080808"/>
                </a:solidFill>
              </a:rPr>
              <a:t>SEACRET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Conference Speaker, Arizona</a:t>
            </a:r>
          </a:p>
        </p:txBody>
      </p:sp>
    </p:spTree>
    <p:extLst>
      <p:ext uri="{BB962C8B-B14F-4D97-AF65-F5344CB8AC3E}">
        <p14:creationId xmlns:p14="http://schemas.microsoft.com/office/powerpoint/2010/main" val="153743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549BBC7-E6B5-4D7F-89D2-62E85522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2A98B-F985-7CF6-751B-FEDF0B7FC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643467"/>
            <a:ext cx="3574596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Punta Cana, Dominican Republic, South America</a:t>
            </a:r>
          </a:p>
        </p:txBody>
      </p:sp>
      <p:pic>
        <p:nvPicPr>
          <p:cNvPr id="8" name="Picture 7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66A20928-7C7D-FD54-3412-53574D3CE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8" r="24665" b="-1"/>
          <a:stretch/>
        </p:blipFill>
        <p:spPr>
          <a:xfrm>
            <a:off x="20" y="1"/>
            <a:ext cx="4031802" cy="4191579"/>
          </a:xfrm>
          <a:custGeom>
            <a:avLst/>
            <a:gdLst/>
            <a:ahLst/>
            <a:cxnLst/>
            <a:rect l="l" t="t" r="r" b="b"/>
            <a:pathLst>
              <a:path w="4031822" h="4191579">
                <a:moveTo>
                  <a:pt x="0" y="0"/>
                </a:moveTo>
                <a:lnTo>
                  <a:pt x="4014033" y="0"/>
                </a:lnTo>
                <a:lnTo>
                  <a:pt x="4010211" y="140685"/>
                </a:lnTo>
                <a:cubicBezTo>
                  <a:pt x="4010813" y="312748"/>
                  <a:pt x="4024110" y="484543"/>
                  <a:pt x="4021842" y="655694"/>
                </a:cubicBezTo>
                <a:cubicBezTo>
                  <a:pt x="4020633" y="750937"/>
                  <a:pt x="3997951" y="845926"/>
                  <a:pt x="4002184" y="941423"/>
                </a:cubicBezTo>
                <a:cubicBezTo>
                  <a:pt x="4014584" y="1230835"/>
                  <a:pt x="4010501" y="1520374"/>
                  <a:pt x="4026682" y="1809659"/>
                </a:cubicBezTo>
                <a:cubicBezTo>
                  <a:pt x="4037147" y="1950656"/>
                  <a:pt x="4031626" y="2092163"/>
                  <a:pt x="4010199" y="2232284"/>
                </a:cubicBezTo>
                <a:cubicBezTo>
                  <a:pt x="3992354" y="2337305"/>
                  <a:pt x="4003394" y="2443216"/>
                  <a:pt x="4010955" y="2548745"/>
                </a:cubicBezTo>
                <a:cubicBezTo>
                  <a:pt x="4020179" y="2676497"/>
                  <a:pt x="4025169" y="2804124"/>
                  <a:pt x="4010047" y="2932130"/>
                </a:cubicBezTo>
                <a:cubicBezTo>
                  <a:pt x="3999161" y="3023182"/>
                  <a:pt x="4009292" y="3114742"/>
                  <a:pt x="4015340" y="3206049"/>
                </a:cubicBezTo>
                <a:cubicBezTo>
                  <a:pt x="4023203" y="3301342"/>
                  <a:pt x="4023203" y="3396992"/>
                  <a:pt x="4015340" y="3492286"/>
                </a:cubicBezTo>
                <a:cubicBezTo>
                  <a:pt x="4007448" y="3579402"/>
                  <a:pt x="4009323" y="3666936"/>
                  <a:pt x="4020936" y="3753760"/>
                </a:cubicBezTo>
                <a:cubicBezTo>
                  <a:pt x="4033638" y="3855352"/>
                  <a:pt x="4023809" y="3956945"/>
                  <a:pt x="4014584" y="4058538"/>
                </a:cubicBezTo>
                <a:lnTo>
                  <a:pt x="4008284" y="4161770"/>
                </a:lnTo>
                <a:lnTo>
                  <a:pt x="3974577" y="4158170"/>
                </a:lnTo>
                <a:cubicBezTo>
                  <a:pt x="3930066" y="4156299"/>
                  <a:pt x="3885446" y="4157296"/>
                  <a:pt x="3840969" y="4161169"/>
                </a:cubicBezTo>
                <a:cubicBezTo>
                  <a:pt x="3611731" y="4176237"/>
                  <a:pt x="3382237" y="4169436"/>
                  <a:pt x="3152998" y="4172770"/>
                </a:cubicBezTo>
                <a:cubicBezTo>
                  <a:pt x="2846330" y="4177304"/>
                  <a:pt x="2539916" y="4165703"/>
                  <a:pt x="2233375" y="4164637"/>
                </a:cubicBezTo>
                <a:cubicBezTo>
                  <a:pt x="2170544" y="4164370"/>
                  <a:pt x="2107458" y="4167837"/>
                  <a:pt x="2044882" y="4173170"/>
                </a:cubicBezTo>
                <a:cubicBezTo>
                  <a:pt x="1958187" y="4180371"/>
                  <a:pt x="1872634" y="4171303"/>
                  <a:pt x="1786702" y="4162770"/>
                </a:cubicBezTo>
                <a:cubicBezTo>
                  <a:pt x="1683124" y="4152503"/>
                  <a:pt x="1579802" y="4161570"/>
                  <a:pt x="1476860" y="4173437"/>
                </a:cubicBezTo>
                <a:cubicBezTo>
                  <a:pt x="1300133" y="4193424"/>
                  <a:pt x="1122073" y="4196905"/>
                  <a:pt x="944761" y="4183837"/>
                </a:cubicBezTo>
                <a:cubicBezTo>
                  <a:pt x="748904" y="4169837"/>
                  <a:pt x="553176" y="4172371"/>
                  <a:pt x="357319" y="4173437"/>
                </a:cubicBezTo>
                <a:lnTo>
                  <a:pt x="0" y="4172475"/>
                </a:lnTo>
                <a:close/>
              </a:path>
            </a:pathLst>
          </a:custGeom>
        </p:spPr>
      </p:pic>
      <p:pic>
        <p:nvPicPr>
          <p:cNvPr id="10" name="Picture 9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F12D0240-94D1-74D1-3725-3634B0D3C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2" r="4272" b="-2"/>
          <a:stretch/>
        </p:blipFill>
        <p:spPr>
          <a:xfrm>
            <a:off x="4241765" y="-7"/>
            <a:ext cx="3272661" cy="3094260"/>
          </a:xfrm>
          <a:custGeom>
            <a:avLst/>
            <a:gdLst/>
            <a:ahLst/>
            <a:cxnLst/>
            <a:rect l="l" t="t" r="r" b="b"/>
            <a:pathLst>
              <a:path w="3272661" h="3094260">
                <a:moveTo>
                  <a:pt x="20491" y="0"/>
                </a:moveTo>
                <a:lnTo>
                  <a:pt x="3256970" y="0"/>
                </a:lnTo>
                <a:lnTo>
                  <a:pt x="3241869" y="216057"/>
                </a:lnTo>
                <a:cubicBezTo>
                  <a:pt x="3238811" y="442472"/>
                  <a:pt x="3250023" y="668504"/>
                  <a:pt x="3256903" y="894664"/>
                </a:cubicBezTo>
                <a:cubicBezTo>
                  <a:pt x="3260853" y="1023990"/>
                  <a:pt x="3269773" y="1153697"/>
                  <a:pt x="3258305" y="1282768"/>
                </a:cubicBezTo>
                <a:cubicBezTo>
                  <a:pt x="3248558" y="1413852"/>
                  <a:pt x="3246137" y="1545382"/>
                  <a:pt x="3251042" y="1676733"/>
                </a:cubicBezTo>
                <a:cubicBezTo>
                  <a:pt x="3254993" y="1849124"/>
                  <a:pt x="3266332" y="2020878"/>
                  <a:pt x="3253591" y="2193142"/>
                </a:cubicBezTo>
                <a:cubicBezTo>
                  <a:pt x="3242607" y="2339591"/>
                  <a:pt x="3244442" y="2486716"/>
                  <a:pt x="3259070" y="2632849"/>
                </a:cubicBezTo>
                <a:cubicBezTo>
                  <a:pt x="3271938" y="2759498"/>
                  <a:pt x="3279073" y="2886912"/>
                  <a:pt x="3264803" y="3014326"/>
                </a:cubicBezTo>
                <a:lnTo>
                  <a:pt x="3260314" y="3077977"/>
                </a:lnTo>
                <a:lnTo>
                  <a:pt x="3186026" y="3072036"/>
                </a:lnTo>
                <a:cubicBezTo>
                  <a:pt x="3152172" y="3069081"/>
                  <a:pt x="3118286" y="3066272"/>
                  <a:pt x="3084305" y="3064786"/>
                </a:cubicBezTo>
                <a:cubicBezTo>
                  <a:pt x="2935132" y="3057075"/>
                  <a:pt x="2785667" y="3057384"/>
                  <a:pt x="2636519" y="3065690"/>
                </a:cubicBezTo>
                <a:cubicBezTo>
                  <a:pt x="2537307" y="3071890"/>
                  <a:pt x="2439874" y="3095139"/>
                  <a:pt x="2339646" y="3094235"/>
                </a:cubicBezTo>
                <a:cubicBezTo>
                  <a:pt x="2086345" y="3091523"/>
                  <a:pt x="1832282" y="3075636"/>
                  <a:pt x="1578219" y="3078606"/>
                </a:cubicBezTo>
                <a:cubicBezTo>
                  <a:pt x="1570089" y="3078736"/>
                  <a:pt x="1561959" y="3076798"/>
                  <a:pt x="1553829" y="3076798"/>
                </a:cubicBezTo>
                <a:cubicBezTo>
                  <a:pt x="1419938" y="3071244"/>
                  <a:pt x="1286047" y="3066336"/>
                  <a:pt x="1152028" y="3078477"/>
                </a:cubicBezTo>
                <a:cubicBezTo>
                  <a:pt x="1063996" y="3086356"/>
                  <a:pt x="976344" y="3095786"/>
                  <a:pt x="887422" y="3090102"/>
                </a:cubicBezTo>
                <a:cubicBezTo>
                  <a:pt x="763693" y="3082223"/>
                  <a:pt x="639964" y="3076540"/>
                  <a:pt x="515982" y="3080802"/>
                </a:cubicBezTo>
                <a:cubicBezTo>
                  <a:pt x="466185" y="3082223"/>
                  <a:pt x="416389" y="3080802"/>
                  <a:pt x="366720" y="3080802"/>
                </a:cubicBezTo>
                <a:lnTo>
                  <a:pt x="365831" y="3081061"/>
                </a:lnTo>
                <a:cubicBezTo>
                  <a:pt x="333310" y="3081061"/>
                  <a:pt x="300790" y="3081836"/>
                  <a:pt x="268270" y="3081061"/>
                </a:cubicBezTo>
                <a:cubicBezTo>
                  <a:pt x="206914" y="3079640"/>
                  <a:pt x="145526" y="3076798"/>
                  <a:pt x="84122" y="3075733"/>
                </a:cubicBezTo>
                <a:lnTo>
                  <a:pt x="18509" y="3077630"/>
                </a:lnTo>
                <a:lnTo>
                  <a:pt x="14296" y="2957237"/>
                </a:lnTo>
                <a:cubicBezTo>
                  <a:pt x="15810" y="2916673"/>
                  <a:pt x="20256" y="2876185"/>
                  <a:pt x="27627" y="2835999"/>
                </a:cubicBezTo>
                <a:cubicBezTo>
                  <a:pt x="46226" y="2740756"/>
                  <a:pt x="37909" y="2645512"/>
                  <a:pt x="31105" y="2550269"/>
                </a:cubicBezTo>
                <a:cubicBezTo>
                  <a:pt x="12505" y="2288796"/>
                  <a:pt x="-10178" y="2027322"/>
                  <a:pt x="4945" y="1764959"/>
                </a:cubicBezTo>
                <a:cubicBezTo>
                  <a:pt x="8121" y="1708956"/>
                  <a:pt x="22031" y="1654350"/>
                  <a:pt x="27779" y="1598729"/>
                </a:cubicBezTo>
                <a:cubicBezTo>
                  <a:pt x="44564" y="1437069"/>
                  <a:pt x="24904" y="1276045"/>
                  <a:pt x="16890" y="1114767"/>
                </a:cubicBezTo>
                <a:cubicBezTo>
                  <a:pt x="5368" y="936281"/>
                  <a:pt x="7696" y="757351"/>
                  <a:pt x="23846" y="579120"/>
                </a:cubicBezTo>
                <a:cubicBezTo>
                  <a:pt x="33978" y="482353"/>
                  <a:pt x="37418" y="385459"/>
                  <a:pt x="36170" y="288533"/>
                </a:cubicBezTo>
                <a:close/>
              </a:path>
            </a:pathLst>
          </a:custGeom>
        </p:spPr>
      </p:pic>
      <p:pic>
        <p:nvPicPr>
          <p:cNvPr id="6" name="Picture 5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2A5B8C7A-6EA0-29B5-022E-FEC16AFBDA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9" r="4235" b="-4"/>
          <a:stretch/>
        </p:blipFill>
        <p:spPr>
          <a:xfrm>
            <a:off x="-7" y="4363330"/>
            <a:ext cx="4024832" cy="2494677"/>
          </a:xfrm>
          <a:custGeom>
            <a:avLst/>
            <a:gdLst/>
            <a:ahLst/>
            <a:cxnLst/>
            <a:rect l="l" t="t" r="r" b="b"/>
            <a:pathLst>
              <a:path w="4024832" h="2494677">
                <a:moveTo>
                  <a:pt x="2448535" y="4"/>
                </a:moveTo>
                <a:cubicBezTo>
                  <a:pt x="2492951" y="-79"/>
                  <a:pt x="2537377" y="1187"/>
                  <a:pt x="2581803" y="4521"/>
                </a:cubicBezTo>
                <a:cubicBezTo>
                  <a:pt x="2731381" y="18188"/>
                  <a:pt x="2881655" y="21522"/>
                  <a:pt x="3031651" y="14521"/>
                </a:cubicBezTo>
                <a:cubicBezTo>
                  <a:pt x="3152186" y="5814"/>
                  <a:pt x="3273088" y="4294"/>
                  <a:pt x="3393788" y="9988"/>
                </a:cubicBezTo>
                <a:cubicBezTo>
                  <a:pt x="3506250" y="16788"/>
                  <a:pt x="3618712" y="23721"/>
                  <a:pt x="3731554" y="19722"/>
                </a:cubicBezTo>
                <a:cubicBezTo>
                  <a:pt x="3776488" y="18121"/>
                  <a:pt x="3820787" y="16121"/>
                  <a:pt x="3865341" y="13454"/>
                </a:cubicBezTo>
                <a:cubicBezTo>
                  <a:pt x="3906321" y="9821"/>
                  <a:pt x="3947412" y="8104"/>
                  <a:pt x="3988493" y="8304"/>
                </a:cubicBezTo>
                <a:lnTo>
                  <a:pt x="4007479" y="9284"/>
                </a:lnTo>
                <a:lnTo>
                  <a:pt x="4017609" y="231116"/>
                </a:lnTo>
                <a:cubicBezTo>
                  <a:pt x="4025352" y="353955"/>
                  <a:pt x="4021102" y="477123"/>
                  <a:pt x="4004907" y="599390"/>
                </a:cubicBezTo>
                <a:cubicBezTo>
                  <a:pt x="4002033" y="623708"/>
                  <a:pt x="4000861" y="648059"/>
                  <a:pt x="4000275" y="672425"/>
                </a:cubicBezTo>
                <a:lnTo>
                  <a:pt x="3999943" y="694238"/>
                </a:lnTo>
                <a:lnTo>
                  <a:pt x="3995708" y="737624"/>
                </a:lnTo>
                <a:lnTo>
                  <a:pt x="3999298" y="809943"/>
                </a:lnTo>
                <a:lnTo>
                  <a:pt x="3998921" y="817544"/>
                </a:lnTo>
                <a:lnTo>
                  <a:pt x="4004573" y="875460"/>
                </a:lnTo>
                <a:lnTo>
                  <a:pt x="4016380" y="1077132"/>
                </a:lnTo>
                <a:cubicBezTo>
                  <a:pt x="4017718" y="1164940"/>
                  <a:pt x="4015258" y="1252789"/>
                  <a:pt x="4008990" y="1340508"/>
                </a:cubicBezTo>
                <a:cubicBezTo>
                  <a:pt x="3999765" y="1502040"/>
                  <a:pt x="4009292" y="1663318"/>
                  <a:pt x="4020483" y="1824724"/>
                </a:cubicBezTo>
                <a:cubicBezTo>
                  <a:pt x="4033789" y="2016607"/>
                  <a:pt x="4012619" y="2208363"/>
                  <a:pt x="4009443" y="2400245"/>
                </a:cubicBezTo>
                <a:cubicBezTo>
                  <a:pt x="4009140" y="2417453"/>
                  <a:pt x="4010274" y="2434692"/>
                  <a:pt x="4011673" y="2451931"/>
                </a:cubicBezTo>
                <a:lnTo>
                  <a:pt x="4014832" y="2494677"/>
                </a:lnTo>
                <a:lnTo>
                  <a:pt x="0" y="2494677"/>
                </a:lnTo>
                <a:lnTo>
                  <a:pt x="0" y="12267"/>
                </a:lnTo>
                <a:lnTo>
                  <a:pt x="19934" y="15322"/>
                </a:lnTo>
                <a:cubicBezTo>
                  <a:pt x="85939" y="15322"/>
                  <a:pt x="151816" y="12521"/>
                  <a:pt x="217694" y="7988"/>
                </a:cubicBezTo>
                <a:cubicBezTo>
                  <a:pt x="361584" y="-159"/>
                  <a:pt x="505855" y="3228"/>
                  <a:pt x="649263" y="18121"/>
                </a:cubicBezTo>
                <a:cubicBezTo>
                  <a:pt x="750720" y="25975"/>
                  <a:pt x="852633" y="24722"/>
                  <a:pt x="953900" y="14388"/>
                </a:cubicBezTo>
                <a:cubicBezTo>
                  <a:pt x="1139728" y="-1747"/>
                  <a:pt x="1325176" y="11188"/>
                  <a:pt x="1510624" y="22122"/>
                </a:cubicBezTo>
                <a:cubicBezTo>
                  <a:pt x="1690233" y="32788"/>
                  <a:pt x="1869715" y="24921"/>
                  <a:pt x="2049324" y="17855"/>
                </a:cubicBezTo>
                <a:cubicBezTo>
                  <a:pt x="2182127" y="12655"/>
                  <a:pt x="2315286" y="254"/>
                  <a:pt x="2448535" y="4"/>
                </a:cubicBezTo>
                <a:close/>
              </a:path>
            </a:pathLst>
          </a:custGeom>
        </p:spPr>
      </p:pic>
      <p:pic>
        <p:nvPicPr>
          <p:cNvPr id="4" name="Picture 3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CE14FA66-F68E-B9AE-5C53-7F85A6D9A0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93" r="33786" b="1"/>
          <a:stretch/>
        </p:blipFill>
        <p:spPr>
          <a:xfrm>
            <a:off x="4236957" y="3258269"/>
            <a:ext cx="3277944" cy="3599733"/>
          </a:xfrm>
          <a:custGeom>
            <a:avLst/>
            <a:gdLst/>
            <a:ahLst/>
            <a:cxnLst/>
            <a:rect l="l" t="t" r="r" b="b"/>
            <a:pathLst>
              <a:path w="3277944" h="3599733">
                <a:moveTo>
                  <a:pt x="849129" y="498"/>
                </a:moveTo>
                <a:cubicBezTo>
                  <a:pt x="1014863" y="-3044"/>
                  <a:pt x="1181187" y="13085"/>
                  <a:pt x="1346868" y="24419"/>
                </a:cubicBezTo>
                <a:cubicBezTo>
                  <a:pt x="1520240" y="36367"/>
                  <a:pt x="1694134" y="38046"/>
                  <a:pt x="1867697" y="29457"/>
                </a:cubicBezTo>
                <a:cubicBezTo>
                  <a:pt x="1993458" y="23256"/>
                  <a:pt x="2118711" y="9049"/>
                  <a:pt x="2244980" y="12278"/>
                </a:cubicBezTo>
                <a:cubicBezTo>
                  <a:pt x="2427779" y="16928"/>
                  <a:pt x="2610450" y="23773"/>
                  <a:pt x="2793503" y="19124"/>
                </a:cubicBezTo>
                <a:cubicBezTo>
                  <a:pt x="2922790" y="15927"/>
                  <a:pt x="3052147" y="5174"/>
                  <a:pt x="3181362" y="11331"/>
                </a:cubicBezTo>
                <a:lnTo>
                  <a:pt x="3263481" y="19406"/>
                </a:lnTo>
                <a:lnTo>
                  <a:pt x="3263997" y="36369"/>
                </a:lnTo>
                <a:cubicBezTo>
                  <a:pt x="3275719" y="169645"/>
                  <a:pt x="3261703" y="303048"/>
                  <a:pt x="3255587" y="436449"/>
                </a:cubicBezTo>
                <a:cubicBezTo>
                  <a:pt x="3247432" y="611517"/>
                  <a:pt x="3234691" y="787093"/>
                  <a:pt x="3252912" y="961778"/>
                </a:cubicBezTo>
                <a:cubicBezTo>
                  <a:pt x="3267934" y="1127034"/>
                  <a:pt x="3269043" y="1293259"/>
                  <a:pt x="3256225" y="1458694"/>
                </a:cubicBezTo>
                <a:cubicBezTo>
                  <a:pt x="3247624" y="1582796"/>
                  <a:pt x="3249791" y="1707406"/>
                  <a:pt x="3262722" y="1831125"/>
                </a:cubicBezTo>
                <a:cubicBezTo>
                  <a:pt x="3277451" y="1954654"/>
                  <a:pt x="3281503" y="2079213"/>
                  <a:pt x="3274827" y="2203429"/>
                </a:cubicBezTo>
                <a:cubicBezTo>
                  <a:pt x="3262341" y="2402833"/>
                  <a:pt x="3259920" y="2602490"/>
                  <a:pt x="3261449" y="2802275"/>
                </a:cubicBezTo>
                <a:cubicBezTo>
                  <a:pt x="3262468" y="2938863"/>
                  <a:pt x="3265399" y="3075451"/>
                  <a:pt x="3259027" y="3211912"/>
                </a:cubicBezTo>
                <a:cubicBezTo>
                  <a:pt x="3255842" y="3281162"/>
                  <a:pt x="3252785" y="3350412"/>
                  <a:pt x="3252530" y="3419645"/>
                </a:cubicBezTo>
                <a:lnTo>
                  <a:pt x="3261481" y="3599733"/>
                </a:lnTo>
                <a:lnTo>
                  <a:pt x="25148" y="3599733"/>
                </a:lnTo>
                <a:lnTo>
                  <a:pt x="38817" y="3416947"/>
                </a:lnTo>
                <a:cubicBezTo>
                  <a:pt x="42268" y="3354064"/>
                  <a:pt x="44472" y="3291150"/>
                  <a:pt x="45432" y="3228206"/>
                </a:cubicBezTo>
                <a:cubicBezTo>
                  <a:pt x="48607" y="2984511"/>
                  <a:pt x="57228" y="2740308"/>
                  <a:pt x="30310" y="2497375"/>
                </a:cubicBezTo>
                <a:cubicBezTo>
                  <a:pt x="12014" y="2332795"/>
                  <a:pt x="19272" y="2168977"/>
                  <a:pt x="22599" y="2004525"/>
                </a:cubicBezTo>
                <a:cubicBezTo>
                  <a:pt x="26379" y="1819752"/>
                  <a:pt x="24565" y="1634854"/>
                  <a:pt x="24565" y="1450082"/>
                </a:cubicBezTo>
                <a:cubicBezTo>
                  <a:pt x="24262" y="1369697"/>
                  <a:pt x="29404" y="1289820"/>
                  <a:pt x="38174" y="1209815"/>
                </a:cubicBezTo>
                <a:cubicBezTo>
                  <a:pt x="50726" y="1093746"/>
                  <a:pt x="35604" y="978312"/>
                  <a:pt x="15491" y="864021"/>
                </a:cubicBezTo>
                <a:cubicBezTo>
                  <a:pt x="3576" y="784384"/>
                  <a:pt x="-1474" y="704126"/>
                  <a:pt x="370" y="623881"/>
                </a:cubicBezTo>
                <a:cubicBezTo>
                  <a:pt x="219" y="427807"/>
                  <a:pt x="10652" y="232114"/>
                  <a:pt x="29555" y="36548"/>
                </a:cubicBezTo>
                <a:lnTo>
                  <a:pt x="29995" y="11359"/>
                </a:lnTo>
                <a:lnTo>
                  <a:pt x="108946" y="11503"/>
                </a:lnTo>
                <a:cubicBezTo>
                  <a:pt x="300382" y="17315"/>
                  <a:pt x="490802" y="34236"/>
                  <a:pt x="683636" y="11503"/>
                </a:cubicBezTo>
                <a:cubicBezTo>
                  <a:pt x="738705" y="5045"/>
                  <a:pt x="793884" y="1679"/>
                  <a:pt x="849129" y="498"/>
                </a:cubicBezTo>
                <a:close/>
              </a:path>
            </a:pathLst>
          </a:custGeom>
        </p:spPr>
      </p:pic>
      <p:sp>
        <p:nvSpPr>
          <p:cNvPr id="37" name="sketch line">
            <a:extLst>
              <a:ext uri="{FF2B5EF4-FFF2-40B4-BE49-F238E27FC236}">
                <a16:creationId xmlns:a16="http://schemas.microsoft.com/office/drawing/2014/main" id="{6A0BE910-1808-4684-867B-1BCC8A46B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600" y="4383917"/>
            <a:ext cx="3383280" cy="18288"/>
          </a:xfrm>
          <a:custGeom>
            <a:avLst/>
            <a:gdLst>
              <a:gd name="connsiteX0" fmla="*/ 0 w 3383280"/>
              <a:gd name="connsiteY0" fmla="*/ 0 h 18288"/>
              <a:gd name="connsiteX1" fmla="*/ 676656 w 3383280"/>
              <a:gd name="connsiteY1" fmla="*/ 0 h 18288"/>
              <a:gd name="connsiteX2" fmla="*/ 1319479 w 3383280"/>
              <a:gd name="connsiteY2" fmla="*/ 0 h 18288"/>
              <a:gd name="connsiteX3" fmla="*/ 1962302 w 3383280"/>
              <a:gd name="connsiteY3" fmla="*/ 0 h 18288"/>
              <a:gd name="connsiteX4" fmla="*/ 2706624 w 3383280"/>
              <a:gd name="connsiteY4" fmla="*/ 0 h 18288"/>
              <a:gd name="connsiteX5" fmla="*/ 3383280 w 3383280"/>
              <a:gd name="connsiteY5" fmla="*/ 0 h 18288"/>
              <a:gd name="connsiteX6" fmla="*/ 3383280 w 3383280"/>
              <a:gd name="connsiteY6" fmla="*/ 18288 h 18288"/>
              <a:gd name="connsiteX7" fmla="*/ 2706624 w 3383280"/>
              <a:gd name="connsiteY7" fmla="*/ 18288 h 18288"/>
              <a:gd name="connsiteX8" fmla="*/ 2131466 w 3383280"/>
              <a:gd name="connsiteY8" fmla="*/ 18288 h 18288"/>
              <a:gd name="connsiteX9" fmla="*/ 1488643 w 3383280"/>
              <a:gd name="connsiteY9" fmla="*/ 18288 h 18288"/>
              <a:gd name="connsiteX10" fmla="*/ 845820 w 3383280"/>
              <a:gd name="connsiteY10" fmla="*/ 18288 h 18288"/>
              <a:gd name="connsiteX11" fmla="*/ 0 w 3383280"/>
              <a:gd name="connsiteY11" fmla="*/ 18288 h 18288"/>
              <a:gd name="connsiteX12" fmla="*/ 0 w 338328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3280" h="18288" fill="none" extrusionOk="0">
                <a:moveTo>
                  <a:pt x="0" y="0"/>
                </a:moveTo>
                <a:cubicBezTo>
                  <a:pt x="237173" y="2829"/>
                  <a:pt x="403433" y="9167"/>
                  <a:pt x="676656" y="0"/>
                </a:cubicBezTo>
                <a:cubicBezTo>
                  <a:pt x="949879" y="-9167"/>
                  <a:pt x="1103389" y="-19890"/>
                  <a:pt x="1319479" y="0"/>
                </a:cubicBezTo>
                <a:cubicBezTo>
                  <a:pt x="1535569" y="19890"/>
                  <a:pt x="1682672" y="-17352"/>
                  <a:pt x="1962302" y="0"/>
                </a:cubicBezTo>
                <a:cubicBezTo>
                  <a:pt x="2241932" y="17352"/>
                  <a:pt x="2522200" y="-30059"/>
                  <a:pt x="2706624" y="0"/>
                </a:cubicBezTo>
                <a:cubicBezTo>
                  <a:pt x="2891048" y="30059"/>
                  <a:pt x="3045365" y="-14656"/>
                  <a:pt x="3383280" y="0"/>
                </a:cubicBezTo>
                <a:cubicBezTo>
                  <a:pt x="3382846" y="7551"/>
                  <a:pt x="3382813" y="9822"/>
                  <a:pt x="3383280" y="18288"/>
                </a:cubicBezTo>
                <a:cubicBezTo>
                  <a:pt x="3053377" y="3328"/>
                  <a:pt x="2851947" y="-13486"/>
                  <a:pt x="2706624" y="18288"/>
                </a:cubicBezTo>
                <a:cubicBezTo>
                  <a:pt x="2561301" y="50062"/>
                  <a:pt x="2276448" y="-4069"/>
                  <a:pt x="2131466" y="18288"/>
                </a:cubicBezTo>
                <a:cubicBezTo>
                  <a:pt x="1986484" y="40645"/>
                  <a:pt x="1793482" y="35971"/>
                  <a:pt x="1488643" y="18288"/>
                </a:cubicBezTo>
                <a:cubicBezTo>
                  <a:pt x="1183804" y="605"/>
                  <a:pt x="1165655" y="13056"/>
                  <a:pt x="845820" y="18288"/>
                </a:cubicBezTo>
                <a:cubicBezTo>
                  <a:pt x="525985" y="23520"/>
                  <a:pt x="359281" y="20906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383280" h="18288" stroke="0" extrusionOk="0">
                <a:moveTo>
                  <a:pt x="0" y="0"/>
                </a:moveTo>
                <a:cubicBezTo>
                  <a:pt x="268344" y="9609"/>
                  <a:pt x="438266" y="25094"/>
                  <a:pt x="608990" y="0"/>
                </a:cubicBezTo>
                <a:cubicBezTo>
                  <a:pt x="779714" y="-25094"/>
                  <a:pt x="1051156" y="12077"/>
                  <a:pt x="1353312" y="0"/>
                </a:cubicBezTo>
                <a:cubicBezTo>
                  <a:pt x="1655468" y="-12077"/>
                  <a:pt x="1744944" y="15185"/>
                  <a:pt x="1928470" y="0"/>
                </a:cubicBezTo>
                <a:cubicBezTo>
                  <a:pt x="2111996" y="-15185"/>
                  <a:pt x="2262421" y="-9753"/>
                  <a:pt x="2503627" y="0"/>
                </a:cubicBezTo>
                <a:cubicBezTo>
                  <a:pt x="2744833" y="9753"/>
                  <a:pt x="3026048" y="-23784"/>
                  <a:pt x="3383280" y="0"/>
                </a:cubicBezTo>
                <a:cubicBezTo>
                  <a:pt x="3383198" y="4406"/>
                  <a:pt x="3383191" y="9982"/>
                  <a:pt x="3383280" y="18288"/>
                </a:cubicBezTo>
                <a:cubicBezTo>
                  <a:pt x="3162586" y="20850"/>
                  <a:pt x="2901132" y="28452"/>
                  <a:pt x="2740457" y="18288"/>
                </a:cubicBezTo>
                <a:cubicBezTo>
                  <a:pt x="2579782" y="8124"/>
                  <a:pt x="2388638" y="-13238"/>
                  <a:pt x="2097634" y="18288"/>
                </a:cubicBezTo>
                <a:cubicBezTo>
                  <a:pt x="1806630" y="49814"/>
                  <a:pt x="1687248" y="-8161"/>
                  <a:pt x="1454810" y="18288"/>
                </a:cubicBezTo>
                <a:cubicBezTo>
                  <a:pt x="1222372" y="44737"/>
                  <a:pt x="872924" y="37554"/>
                  <a:pt x="710489" y="18288"/>
                </a:cubicBezTo>
                <a:cubicBezTo>
                  <a:pt x="548054" y="-978"/>
                  <a:pt x="151263" y="49891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89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itting in a chair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9544B9BE-D7D4-1C23-0EB1-1C0EAA8E7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51" b="4949"/>
          <a:stretch/>
        </p:blipFill>
        <p:spPr>
          <a:xfrm>
            <a:off x="838200" y="1873250"/>
            <a:ext cx="2574925" cy="1416050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6FB992A-B555-4B5C-9D4E-0B68F2C861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67" b="5734"/>
          <a:stretch/>
        </p:blipFill>
        <p:spPr>
          <a:xfrm>
            <a:off x="838200" y="3362325"/>
            <a:ext cx="2574925" cy="1416050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281CD29-B06F-8C68-D040-796B87C8C8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00"/>
          <a:stretch/>
        </p:blipFill>
        <p:spPr>
          <a:xfrm>
            <a:off x="838200" y="4849813"/>
            <a:ext cx="2574925" cy="1416050"/>
          </a:xfrm>
          <a:prstGeom prst="rect">
            <a:avLst/>
          </a:prstGeom>
        </p:spPr>
      </p:pic>
      <p:pic>
        <p:nvPicPr>
          <p:cNvPr id="4" name="Picture 3" descr="A group of people holding papers&#10;&#10;Description automatically generated with low confidence">
            <a:extLst>
              <a:ext uri="{FF2B5EF4-FFF2-40B4-BE49-F238E27FC236}">
                <a16:creationId xmlns:a16="http://schemas.microsoft.com/office/drawing/2014/main" id="{546220E7-74CC-13AB-20D9-24B4096583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97" b="8103"/>
          <a:stretch/>
        </p:blipFill>
        <p:spPr>
          <a:xfrm>
            <a:off x="3482975" y="1873250"/>
            <a:ext cx="7866063" cy="439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A73B9C-B0B8-D4EA-D892-EAF11030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latin typeface="+mj-lt"/>
                <a:ea typeface="+mj-ea"/>
                <a:cs typeface="+mj-cs"/>
              </a:rPr>
              <a:t>City Hall, Dominican Republic</a:t>
            </a:r>
            <a:r>
              <a:rPr lang="en-US" sz="4800" dirty="0"/>
              <a:t>, South America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5422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5724071-AC7B-4A67-934B-CD7F90745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573"/>
            <a:ext cx="12192000" cy="18558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 around a table with wine glasses&#10;&#10;Description automatically generated with medium confidence">
            <a:extLst>
              <a:ext uri="{FF2B5EF4-FFF2-40B4-BE49-F238E27FC236}">
                <a16:creationId xmlns:a16="http://schemas.microsoft.com/office/drawing/2014/main" id="{7EAD4B8F-62FB-2C9C-B748-69408F933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6" r="-2" b="20940"/>
          <a:stretch/>
        </p:blipFill>
        <p:spPr>
          <a:xfrm>
            <a:off x="838200" y="2544763"/>
            <a:ext cx="3457575" cy="3586163"/>
          </a:xfrm>
          <a:prstGeom prst="rect">
            <a:avLst/>
          </a:prstGeom>
        </p:spPr>
      </p:pic>
      <p:pic>
        <p:nvPicPr>
          <p:cNvPr id="8" name="Picture 7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A2C7D3EA-2316-6332-B0A3-C03E685C6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5" r="13592" b="-2"/>
          <a:stretch/>
        </p:blipFill>
        <p:spPr>
          <a:xfrm>
            <a:off x="4367213" y="2544763"/>
            <a:ext cx="3457575" cy="3586163"/>
          </a:xfrm>
          <a:prstGeom prst="rect">
            <a:avLst/>
          </a:prstGeom>
        </p:spPr>
      </p:pic>
      <p:pic>
        <p:nvPicPr>
          <p:cNvPr id="6" name="Picture 5" descr="A picture containing indoor, ceiling, person, people&#10;&#10;Description automatically generated">
            <a:extLst>
              <a:ext uri="{FF2B5EF4-FFF2-40B4-BE49-F238E27FC236}">
                <a16:creationId xmlns:a16="http://schemas.microsoft.com/office/drawing/2014/main" id="{A59C4F91-634A-278D-0B23-DB8FDA75F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3" r="16064" b="-2"/>
          <a:stretch/>
        </p:blipFill>
        <p:spPr>
          <a:xfrm>
            <a:off x="7896225" y="2544763"/>
            <a:ext cx="3457575" cy="3586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EEEFF-6BCA-66C0-35E4-7F4A38B5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Leadership Tables, El Embajador, Dominican Republic, South America</a:t>
            </a:r>
          </a:p>
        </p:txBody>
      </p:sp>
    </p:spTree>
    <p:extLst>
      <p:ext uri="{BB962C8B-B14F-4D97-AF65-F5344CB8AC3E}">
        <p14:creationId xmlns:p14="http://schemas.microsoft.com/office/powerpoint/2010/main" val="1462139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D043789-C366-46AC-B38E-C8FB008CA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9A08B-9DDE-3C36-D379-FC4CF7B0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052" y="673240"/>
            <a:ext cx="3170749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Santo Domingo, Dominican Republic</a:t>
            </a:r>
          </a:p>
        </p:txBody>
      </p:sp>
      <p:pic>
        <p:nvPicPr>
          <p:cNvPr id="6" name="Picture 5" descr="A picture containing person, spectacles&#10;&#10;Description automatically generated">
            <a:extLst>
              <a:ext uri="{FF2B5EF4-FFF2-40B4-BE49-F238E27FC236}">
                <a16:creationId xmlns:a16="http://schemas.microsoft.com/office/drawing/2014/main" id="{33078DF1-31CA-4864-34E5-C03294C92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6" r="6376" b="3"/>
          <a:stretch/>
        </p:blipFill>
        <p:spPr>
          <a:xfrm>
            <a:off x="20" y="2"/>
            <a:ext cx="3726328" cy="262432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8B04874-A529-4BBC-B665-99A7D1758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wearing masks&#10;&#10;Description automatically generated">
            <a:extLst>
              <a:ext uri="{FF2B5EF4-FFF2-40B4-BE49-F238E27FC236}">
                <a16:creationId xmlns:a16="http://schemas.microsoft.com/office/drawing/2014/main" id="{BEF5DFE2-4561-AB95-E2A8-9420801EA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5" r="33533"/>
          <a:stretch/>
        </p:blipFill>
        <p:spPr>
          <a:xfrm>
            <a:off x="20" y="2715768"/>
            <a:ext cx="3726328" cy="4142232"/>
          </a:xfrm>
          <a:prstGeom prst="rect">
            <a:avLst/>
          </a:prstGeom>
        </p:spPr>
      </p:pic>
      <p:pic>
        <p:nvPicPr>
          <p:cNvPr id="10" name="Picture 9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294AE97-2087-9F2A-04E5-6EF4379373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40" r="16039"/>
          <a:stretch/>
        </p:blipFill>
        <p:spPr>
          <a:xfrm>
            <a:off x="3829049" y="2"/>
            <a:ext cx="3730752" cy="4119613"/>
          </a:xfrm>
          <a:prstGeom prst="rect">
            <a:avLst/>
          </a:prstGeom>
        </p:spPr>
      </p:pic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E1A66EC9-56A0-D3B0-A5DC-A3431DD031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77" r="8374" b="-2"/>
          <a:stretch/>
        </p:blipFill>
        <p:spPr>
          <a:xfrm>
            <a:off x="3829049" y="4223210"/>
            <a:ext cx="3730752" cy="263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71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5724071-AC7B-4A67-934B-CD7F90745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573"/>
            <a:ext cx="12192000" cy="18558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58855C8F-438D-12B4-0158-F5F86FD65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8263"/>
            <a:ext cx="2574925" cy="3459163"/>
          </a:xfrm>
          <a:prstGeom prst="rect">
            <a:avLst/>
          </a:prstGeom>
        </p:spPr>
      </p:pic>
      <p:pic>
        <p:nvPicPr>
          <p:cNvPr id="10" name="Picture 9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E6FA17EE-1C4E-6709-CA3F-171C1244C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563" y="2608263"/>
            <a:ext cx="2574925" cy="3459163"/>
          </a:xfrm>
          <a:prstGeom prst="rect">
            <a:avLst/>
          </a:prstGeom>
        </p:spPr>
      </p:pic>
      <p:pic>
        <p:nvPicPr>
          <p:cNvPr id="4" name="Picture 3" descr="A group of people sitting at desks writing on paper&#10;&#10;Description automatically generated with low confidence">
            <a:extLst>
              <a:ext uri="{FF2B5EF4-FFF2-40B4-BE49-F238E27FC236}">
                <a16:creationId xmlns:a16="http://schemas.microsoft.com/office/drawing/2014/main" id="{94017788-052C-32B3-DDEF-C53DB0BFF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925" y="2608263"/>
            <a:ext cx="2574925" cy="3459163"/>
          </a:xfrm>
          <a:prstGeom prst="rect">
            <a:avLst/>
          </a:prstGeom>
        </p:spPr>
      </p:pic>
      <p:pic>
        <p:nvPicPr>
          <p:cNvPr id="6" name="Picture 5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EE1ED327-E8BE-4660-D53E-BA7A07CE1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288" y="2608263"/>
            <a:ext cx="2574925" cy="3459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D5C402-B1A2-BC7D-5B5A-B884C741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Records Office, Dominican Republic, South America</a:t>
            </a:r>
          </a:p>
        </p:txBody>
      </p:sp>
    </p:spTree>
    <p:extLst>
      <p:ext uri="{BB962C8B-B14F-4D97-AF65-F5344CB8AC3E}">
        <p14:creationId xmlns:p14="http://schemas.microsoft.com/office/powerpoint/2010/main" val="531755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9E2A7-A5AB-6AA3-E714-2A739919B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Medical Office, Punta Cana, DR, South America</a:t>
            </a:r>
          </a:p>
        </p:txBody>
      </p:sp>
      <p:pic>
        <p:nvPicPr>
          <p:cNvPr id="10" name="Picture 9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93232365-5C16-183F-CD3F-F4AE020E6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790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4" name="Picture 3" descr="A group of people holding certificates&#10;&#10;Description automatically generated with medium confidence">
            <a:extLst>
              <a:ext uri="{FF2B5EF4-FFF2-40B4-BE49-F238E27FC236}">
                <a16:creationId xmlns:a16="http://schemas.microsoft.com/office/drawing/2014/main" id="{47B42BBA-AA67-281B-153F-E2F9FCE58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3" r="6130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8" name="Picture 7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9701438-686A-7F4E-E6A7-5FC1622ADE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895" r="-3" b="6765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holding certificates&#10;&#10;Description automatically generated with medium confidence">
            <a:extLst>
              <a:ext uri="{FF2B5EF4-FFF2-40B4-BE49-F238E27FC236}">
                <a16:creationId xmlns:a16="http://schemas.microsoft.com/office/drawing/2014/main" id="{4C7E996C-C714-FEB0-C938-78B3899CE1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56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2A99D8D-376B-450E-A042-4684570A0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20E51-0A79-F216-2E59-5CF29465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57" y="891541"/>
            <a:ext cx="3291529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Medical Office, Punta Cana, DR, South America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BB9C61-9163-43EF-87E6-F0233C9DB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F5BDE255-4B34-B3F5-F5A4-9F7753C2E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11" b="23390"/>
          <a:stretch/>
        </p:blipFill>
        <p:spPr>
          <a:xfrm>
            <a:off x="5137934" y="887732"/>
            <a:ext cx="3507617" cy="2553457"/>
          </a:xfrm>
          <a:prstGeom prst="rect">
            <a:avLst/>
          </a:prstGeom>
        </p:spPr>
      </p:pic>
      <p:pic>
        <p:nvPicPr>
          <p:cNvPr id="4" name="Picture 3" descr="A picture containing text, tree, outdoor, ground&#10;&#10;Description automatically generated">
            <a:extLst>
              <a:ext uri="{FF2B5EF4-FFF2-40B4-BE49-F238E27FC236}">
                <a16:creationId xmlns:a16="http://schemas.microsoft.com/office/drawing/2014/main" id="{8107D03F-F77D-F89E-84B6-97D0390D1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4761"/>
          <a:stretch/>
        </p:blipFill>
        <p:spPr>
          <a:xfrm>
            <a:off x="8645857" y="887732"/>
            <a:ext cx="3546143" cy="2532872"/>
          </a:xfrm>
          <a:prstGeom prst="rect">
            <a:avLst/>
          </a:prstGeom>
        </p:spPr>
      </p:pic>
      <p:pic>
        <p:nvPicPr>
          <p:cNvPr id="10" name="Picture 9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7E536210-0781-48F5-1559-A2B211B344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04" r="3" b="20077"/>
          <a:stretch/>
        </p:blipFill>
        <p:spPr>
          <a:xfrm>
            <a:off x="8661420" y="3420604"/>
            <a:ext cx="3530580" cy="2561853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8" name="Picture 7" descr="A person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86E0DBA3-8D46-DED0-3AAF-CDAD05E7BF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85" r="1" b="31385"/>
          <a:stretch/>
        </p:blipFill>
        <p:spPr>
          <a:xfrm>
            <a:off x="5137934" y="3429000"/>
            <a:ext cx="3544480" cy="255345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CD01B3-D007-489E-9B53-09AA2782C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4135" y="890787"/>
            <a:ext cx="0" cy="507492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C20F53-AEDF-42CC-A33E-B3CB5EF8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9594" y="3426719"/>
            <a:ext cx="7040880" cy="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500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B992-F774-B75B-4F70-8A245351D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59938BCC-D808-203E-0326-71A1221A4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75" b="-4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4" name="Picture 3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921A62F-0BA6-2485-37F4-97DE282FC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0" r="2" b="2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8" name="Picture 7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7F9DE990-953C-8CF9-0299-27265A130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47" r="3" b="478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FBDA1C8-8A50-AB31-D17A-AACA9A8342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04" r="563" b="2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49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E7FE2-C34B-D44C-BB56-E14C235A8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76" y="4842266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Coaching City Leaders, Punta Cana, Dominican Republic</a:t>
            </a:r>
          </a:p>
        </p:txBody>
      </p:sp>
      <p:pic>
        <p:nvPicPr>
          <p:cNvPr id="10" name="Picture 9" descr="A picture containing text, building, outdoor, grass&#10;&#10;Description automatically generated">
            <a:extLst>
              <a:ext uri="{FF2B5EF4-FFF2-40B4-BE49-F238E27FC236}">
                <a16:creationId xmlns:a16="http://schemas.microsoft.com/office/drawing/2014/main" id="{8D20E989-4729-E2FE-B221-3C5190474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2" r="33829" b="2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8" name="Picture 7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64DAE7AC-65BA-02EA-E84F-6C7F286BC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0" r="2" b="2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4" name="Picture 3" descr="A person standing in front of 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3AE7FC29-54BB-CBB4-F253-81ADC3B9AD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68" b="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1BE20A4-F28E-6959-4E5B-F4CA051D88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26" r="29125" b="2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816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F519-3C84-BDC0-9F01-F7A5B31D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86321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Leadership Coaching, Santo Domingo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Iglesia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Dominican Republic</a:t>
            </a:r>
          </a:p>
        </p:txBody>
      </p:sp>
      <p:pic>
        <p:nvPicPr>
          <p:cNvPr id="6" name="Picture 5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257D3D72-2B01-1387-22B7-430107E17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7" r="2670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F7115DF-F900-5CEE-D276-E601E47B6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59" r="-1" b="-1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8" name="Picture 7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4176A819-04EA-1894-20EF-A94CAC9E82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73" r="2" b="14127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39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21A4AC-5300-4176-B2FB-67830A380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7F922-71E7-6082-8867-D0D04833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04800"/>
            <a:ext cx="10908792" cy="144233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Guest Speaker</a:t>
            </a:r>
            <a:b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Scotsdale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Arizona, USA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A09F8C8-3B6F-414C-866C-80565B61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067D928E-6B1D-CD70-6D4D-20FA31433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2" r="7903"/>
          <a:stretch/>
        </p:blipFill>
        <p:spPr>
          <a:xfrm>
            <a:off x="20" y="2665139"/>
            <a:ext cx="6181981" cy="4192863"/>
          </a:xfrm>
          <a:custGeom>
            <a:avLst/>
            <a:gdLst/>
            <a:ahLst/>
            <a:cxnLst/>
            <a:rect l="l" t="t" r="r" b="b"/>
            <a:pathLst>
              <a:path w="6005375" h="4192863">
                <a:moveTo>
                  <a:pt x="5424937" y="874"/>
                </a:moveTo>
                <a:cubicBezTo>
                  <a:pt x="5470440" y="-1251"/>
                  <a:pt x="5516123" y="499"/>
                  <a:pt x="5561495" y="6147"/>
                </a:cubicBezTo>
                <a:cubicBezTo>
                  <a:pt x="5636334" y="13389"/>
                  <a:pt x="5711424" y="18471"/>
                  <a:pt x="5786261" y="26095"/>
                </a:cubicBezTo>
                <a:cubicBezTo>
                  <a:pt x="5819550" y="29525"/>
                  <a:pt x="5853222" y="16820"/>
                  <a:pt x="5886002" y="28509"/>
                </a:cubicBezTo>
                <a:cubicBezTo>
                  <a:pt x="5922214" y="41469"/>
                  <a:pt x="5958870" y="47282"/>
                  <a:pt x="5995622" y="48044"/>
                </a:cubicBezTo>
                <a:lnTo>
                  <a:pt x="5998366" y="47926"/>
                </a:lnTo>
                <a:lnTo>
                  <a:pt x="5995171" y="398504"/>
                </a:lnTo>
                <a:cubicBezTo>
                  <a:pt x="5993433" y="528663"/>
                  <a:pt x="5993035" y="658806"/>
                  <a:pt x="5999656" y="788917"/>
                </a:cubicBezTo>
                <a:cubicBezTo>
                  <a:pt x="6009855" y="990282"/>
                  <a:pt x="6003364" y="1191519"/>
                  <a:pt x="5999656" y="1392757"/>
                </a:cubicBezTo>
                <a:cubicBezTo>
                  <a:pt x="5992506" y="1778706"/>
                  <a:pt x="6003364" y="2164146"/>
                  <a:pt x="5998730" y="2549586"/>
                </a:cubicBezTo>
                <a:cubicBezTo>
                  <a:pt x="5996744" y="2720440"/>
                  <a:pt x="5998994" y="2891040"/>
                  <a:pt x="6003364" y="3061895"/>
                </a:cubicBezTo>
                <a:cubicBezTo>
                  <a:pt x="6009720" y="3305846"/>
                  <a:pt x="5999922" y="3549924"/>
                  <a:pt x="5989196" y="3793749"/>
                </a:cubicBezTo>
                <a:cubicBezTo>
                  <a:pt x="5985594" y="3860794"/>
                  <a:pt x="5984646" y="3927918"/>
                  <a:pt x="5986348" y="3994981"/>
                </a:cubicBezTo>
                <a:lnTo>
                  <a:pt x="5999199" y="4192863"/>
                </a:lnTo>
                <a:lnTo>
                  <a:pt x="0" y="4192863"/>
                </a:lnTo>
                <a:lnTo>
                  <a:pt x="0" y="26225"/>
                </a:lnTo>
                <a:lnTo>
                  <a:pt x="10965" y="23935"/>
                </a:lnTo>
                <a:cubicBezTo>
                  <a:pt x="27502" y="19081"/>
                  <a:pt x="44569" y="16260"/>
                  <a:pt x="61788" y="15549"/>
                </a:cubicBezTo>
                <a:cubicBezTo>
                  <a:pt x="194437" y="-1096"/>
                  <a:pt x="327213" y="3351"/>
                  <a:pt x="460497" y="8815"/>
                </a:cubicBezTo>
                <a:cubicBezTo>
                  <a:pt x="692632" y="18217"/>
                  <a:pt x="925021" y="29144"/>
                  <a:pt x="1157537" y="25841"/>
                </a:cubicBezTo>
                <a:cubicBezTo>
                  <a:pt x="1393484" y="22410"/>
                  <a:pt x="1628922" y="29653"/>
                  <a:pt x="1864615" y="39182"/>
                </a:cubicBezTo>
                <a:cubicBezTo>
                  <a:pt x="1967913" y="43121"/>
                  <a:pt x="2071847" y="47059"/>
                  <a:pt x="2173493" y="17709"/>
                </a:cubicBezTo>
                <a:cubicBezTo>
                  <a:pt x="2196465" y="12334"/>
                  <a:pt x="2220416" y="12855"/>
                  <a:pt x="2243121" y="19234"/>
                </a:cubicBezTo>
                <a:cubicBezTo>
                  <a:pt x="2357219" y="45789"/>
                  <a:pt x="2471952" y="53666"/>
                  <a:pt x="2587321" y="27492"/>
                </a:cubicBezTo>
                <a:cubicBezTo>
                  <a:pt x="2719944" y="-1223"/>
                  <a:pt x="2856455" y="-7360"/>
                  <a:pt x="2991111" y="9323"/>
                </a:cubicBezTo>
                <a:cubicBezTo>
                  <a:pt x="3114231" y="23045"/>
                  <a:pt x="3237985" y="37911"/>
                  <a:pt x="3361358" y="26857"/>
                </a:cubicBezTo>
                <a:cubicBezTo>
                  <a:pt x="3556266" y="9323"/>
                  <a:pt x="3750918" y="24570"/>
                  <a:pt x="3945825" y="29271"/>
                </a:cubicBezTo>
                <a:cubicBezTo>
                  <a:pt x="4010625" y="30796"/>
                  <a:pt x="4075806" y="44137"/>
                  <a:pt x="4140224" y="32193"/>
                </a:cubicBezTo>
                <a:cubicBezTo>
                  <a:pt x="4241744" y="13389"/>
                  <a:pt x="4342120" y="20631"/>
                  <a:pt x="4443766" y="31177"/>
                </a:cubicBezTo>
                <a:cubicBezTo>
                  <a:pt x="4638419" y="51507"/>
                  <a:pt x="4832945" y="61290"/>
                  <a:pt x="5026708" y="23172"/>
                </a:cubicBezTo>
                <a:cubicBezTo>
                  <a:pt x="5086807" y="11229"/>
                  <a:pt x="5146524" y="4368"/>
                  <a:pt x="5207640" y="20377"/>
                </a:cubicBezTo>
                <a:cubicBezTo>
                  <a:pt x="5234626" y="26539"/>
                  <a:pt x="5262719" y="26019"/>
                  <a:pt x="5289465" y="18853"/>
                </a:cubicBezTo>
                <a:cubicBezTo>
                  <a:pt x="5334113" y="9000"/>
                  <a:pt x="5379435" y="2999"/>
                  <a:pt x="5424937" y="874"/>
                </a:cubicBezTo>
                <a:close/>
              </a:path>
            </a:pathLst>
          </a:custGeom>
        </p:spPr>
      </p:pic>
      <p:pic>
        <p:nvPicPr>
          <p:cNvPr id="4" name="Picture 3" descr="A person giving a presentation to an audience&#10;&#10;Description automatically generated with medium confidence">
            <a:extLst>
              <a:ext uri="{FF2B5EF4-FFF2-40B4-BE49-F238E27FC236}">
                <a16:creationId xmlns:a16="http://schemas.microsoft.com/office/drawing/2014/main" id="{1938343E-7299-C78B-B5AD-818AB0C48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3" r="13636"/>
          <a:stretch/>
        </p:blipFill>
        <p:spPr>
          <a:xfrm>
            <a:off x="6096001" y="2654313"/>
            <a:ext cx="6096002" cy="4203687"/>
          </a:xfrm>
          <a:custGeom>
            <a:avLst/>
            <a:gdLst/>
            <a:ahLst/>
            <a:cxnLst/>
            <a:rect l="l" t="t" r="r" b="b"/>
            <a:pathLst>
              <a:path w="6006951" h="4203687">
                <a:moveTo>
                  <a:pt x="1041516" y="879"/>
                </a:moveTo>
                <a:cubicBezTo>
                  <a:pt x="1141687" y="5084"/>
                  <a:pt x="1240768" y="23261"/>
                  <a:pt x="1340635" y="31075"/>
                </a:cubicBezTo>
                <a:cubicBezTo>
                  <a:pt x="1435675" y="38571"/>
                  <a:pt x="1530714" y="49499"/>
                  <a:pt x="1626262" y="34506"/>
                </a:cubicBezTo>
                <a:cubicBezTo>
                  <a:pt x="1719980" y="21762"/>
                  <a:pt x="1814765" y="18776"/>
                  <a:pt x="1909093" y="25612"/>
                </a:cubicBezTo>
                <a:cubicBezTo>
                  <a:pt x="2013408" y="30821"/>
                  <a:pt x="2117468" y="48101"/>
                  <a:pt x="2222418" y="33616"/>
                </a:cubicBezTo>
                <a:cubicBezTo>
                  <a:pt x="2235644" y="32269"/>
                  <a:pt x="2248998" y="34010"/>
                  <a:pt x="2261425" y="38699"/>
                </a:cubicBezTo>
                <a:cubicBezTo>
                  <a:pt x="2302223" y="52255"/>
                  <a:pt x="2346173" y="53094"/>
                  <a:pt x="2387466" y="41113"/>
                </a:cubicBezTo>
                <a:cubicBezTo>
                  <a:pt x="2439687" y="27213"/>
                  <a:pt x="2494525" y="26297"/>
                  <a:pt x="2547178" y="38445"/>
                </a:cubicBezTo>
                <a:cubicBezTo>
                  <a:pt x="2625446" y="55470"/>
                  <a:pt x="2703968" y="72242"/>
                  <a:pt x="2785412" y="58266"/>
                </a:cubicBezTo>
                <a:cubicBezTo>
                  <a:pt x="2832805" y="50261"/>
                  <a:pt x="2876767" y="30821"/>
                  <a:pt x="2923524" y="21673"/>
                </a:cubicBezTo>
                <a:cubicBezTo>
                  <a:pt x="3058205" y="-4628"/>
                  <a:pt x="3194158" y="3249"/>
                  <a:pt x="3330110" y="12143"/>
                </a:cubicBezTo>
                <a:cubicBezTo>
                  <a:pt x="3462886" y="20910"/>
                  <a:pt x="3595026" y="38952"/>
                  <a:pt x="3728564" y="36284"/>
                </a:cubicBezTo>
                <a:cubicBezTo>
                  <a:pt x="3756999" y="36500"/>
                  <a:pt x="3785372" y="38876"/>
                  <a:pt x="3813438" y="43400"/>
                </a:cubicBezTo>
                <a:cubicBezTo>
                  <a:pt x="3917626" y="57122"/>
                  <a:pt x="4022322" y="70082"/>
                  <a:pt x="4125366" y="42383"/>
                </a:cubicBezTo>
                <a:cubicBezTo>
                  <a:pt x="4217750" y="17340"/>
                  <a:pt x="4314149" y="10695"/>
                  <a:pt x="4409087" y="22816"/>
                </a:cubicBezTo>
                <a:cubicBezTo>
                  <a:pt x="4534099" y="39194"/>
                  <a:pt x="4660458" y="42777"/>
                  <a:pt x="4786195" y="33489"/>
                </a:cubicBezTo>
                <a:cubicBezTo>
                  <a:pt x="4825659" y="29563"/>
                  <a:pt x="4865339" y="28153"/>
                  <a:pt x="4904994" y="29296"/>
                </a:cubicBezTo>
                <a:cubicBezTo>
                  <a:pt x="5194178" y="42510"/>
                  <a:pt x="5484252" y="25103"/>
                  <a:pt x="5772928" y="55851"/>
                </a:cubicBezTo>
                <a:cubicBezTo>
                  <a:pt x="5818560" y="61232"/>
                  <a:pt x="5864504" y="61626"/>
                  <a:pt x="5909961" y="57111"/>
                </a:cubicBezTo>
                <a:lnTo>
                  <a:pt x="6006951" y="36719"/>
                </a:lnTo>
                <a:lnTo>
                  <a:pt x="6006951" y="4203687"/>
                </a:lnTo>
                <a:lnTo>
                  <a:pt x="11720" y="4203687"/>
                </a:lnTo>
                <a:lnTo>
                  <a:pt x="11786" y="4203489"/>
                </a:lnTo>
                <a:cubicBezTo>
                  <a:pt x="27809" y="3962716"/>
                  <a:pt x="39197" y="3721434"/>
                  <a:pt x="15626" y="3481297"/>
                </a:cubicBezTo>
                <a:cubicBezTo>
                  <a:pt x="-847" y="3334800"/>
                  <a:pt x="-4304" y="3187234"/>
                  <a:pt x="5296" y="3040178"/>
                </a:cubicBezTo>
                <a:cubicBezTo>
                  <a:pt x="11786" y="2956021"/>
                  <a:pt x="18539" y="2871864"/>
                  <a:pt x="22776" y="2787582"/>
                </a:cubicBezTo>
                <a:cubicBezTo>
                  <a:pt x="28180" y="2667690"/>
                  <a:pt x="25173" y="2547584"/>
                  <a:pt x="13771" y="2428074"/>
                </a:cubicBezTo>
                <a:cubicBezTo>
                  <a:pt x="4237" y="2336939"/>
                  <a:pt x="3177" y="2245180"/>
                  <a:pt x="10593" y="2153867"/>
                </a:cubicBezTo>
                <a:cubicBezTo>
                  <a:pt x="25690" y="1998396"/>
                  <a:pt x="9931" y="1842923"/>
                  <a:pt x="5032" y="1687576"/>
                </a:cubicBezTo>
                <a:cubicBezTo>
                  <a:pt x="-3577" y="1401802"/>
                  <a:pt x="20393" y="1116155"/>
                  <a:pt x="9666" y="830380"/>
                </a:cubicBezTo>
                <a:cubicBezTo>
                  <a:pt x="3841" y="689018"/>
                  <a:pt x="16420" y="547783"/>
                  <a:pt x="9666" y="406421"/>
                </a:cubicBezTo>
                <a:cubicBezTo>
                  <a:pt x="4105" y="305866"/>
                  <a:pt x="397" y="205310"/>
                  <a:pt x="4105" y="104628"/>
                </a:cubicBezTo>
                <a:lnTo>
                  <a:pt x="8821" y="33297"/>
                </a:lnTo>
                <a:lnTo>
                  <a:pt x="35743" y="28771"/>
                </a:lnTo>
                <a:cubicBezTo>
                  <a:pt x="151314" y="14091"/>
                  <a:pt x="268377" y="13376"/>
                  <a:pt x="384397" y="26755"/>
                </a:cubicBezTo>
                <a:cubicBezTo>
                  <a:pt x="448561" y="35141"/>
                  <a:pt x="512980" y="47847"/>
                  <a:pt x="578287" y="35141"/>
                </a:cubicBezTo>
                <a:cubicBezTo>
                  <a:pt x="584437" y="34048"/>
                  <a:pt x="590625" y="36818"/>
                  <a:pt x="593916" y="42129"/>
                </a:cubicBezTo>
                <a:cubicBezTo>
                  <a:pt x="626188" y="81517"/>
                  <a:pt x="668117" y="80246"/>
                  <a:pt x="710936" y="67541"/>
                </a:cubicBezTo>
                <a:cubicBezTo>
                  <a:pt x="739041" y="58837"/>
                  <a:pt x="766587" y="48406"/>
                  <a:pt x="793396" y="36284"/>
                </a:cubicBezTo>
                <a:cubicBezTo>
                  <a:pt x="840332" y="16819"/>
                  <a:pt x="890189" y="5308"/>
                  <a:pt x="940911" y="2233"/>
                </a:cubicBezTo>
                <a:cubicBezTo>
                  <a:pt x="974613" y="-372"/>
                  <a:pt x="1008125" y="-522"/>
                  <a:pt x="1041516" y="87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1961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BBE0B-FE57-597F-E572-66B53D5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660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dress&#10;&#10;Description automatically generated">
            <a:extLst>
              <a:ext uri="{FF2B5EF4-FFF2-40B4-BE49-F238E27FC236}">
                <a16:creationId xmlns:a16="http://schemas.microsoft.com/office/drawing/2014/main" id="{A942E8C7-EFAB-44AC-6197-14B85D1C9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541" y="2642616"/>
            <a:ext cx="4305414" cy="3605784"/>
          </a:xfrm>
          <a:prstGeom prst="rect">
            <a:avLst/>
          </a:prstGeom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AC9D0CB-6052-C988-F4FD-E37981C4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866453"/>
            <a:ext cx="5614416" cy="31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06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B7717-2506-B5CF-2E60-AC5EED04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38600" cy="5337175"/>
          </a:xfrm>
        </p:spPr>
        <p:txBody>
          <a:bodyPr>
            <a:normAutofit/>
          </a:bodyPr>
          <a:lstStyle/>
          <a:p>
            <a:r>
              <a:rPr lang="en-US" dirty="0"/>
              <a:t>Leadership Coaching with John Maxwell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Dominican Republic</a:t>
            </a:r>
          </a:p>
        </p:txBody>
      </p:sp>
      <p:pic>
        <p:nvPicPr>
          <p:cNvPr id="4" name="Picture 3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2D423008-D924-4524-729E-15F78304F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8889" r="-141" b="18889"/>
          <a:stretch/>
        </p:blipFill>
        <p:spPr>
          <a:xfrm>
            <a:off x="5880100" y="365125"/>
            <a:ext cx="4318000" cy="581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67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17B4-5326-056C-1525-4E4A2EF6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Nigerian Wedding Guest Speaker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219C020D-85E6-3E4C-FC80-3360E1617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2307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6" name="Picture 5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3AA7BD18-6B8F-EA5F-2038-F334D15EE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54" r="-2" b="14153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4B4517-D38D-E93C-827F-E0A6118915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5" r="-5" b="-5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DF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791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1721E9-8D48-9A30-13BB-0F9F4809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Rotary Sunrise  Club, TX, USA</a:t>
            </a:r>
            <a:br>
              <a:rPr lang="en-US" sz="5400" dirty="0"/>
            </a:br>
            <a:r>
              <a:rPr lang="en-US" sz="5400" dirty="0"/>
              <a:t>Rotary Youth Leadership Chairwoman  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76C5D805-C450-1354-3A4D-460355A5C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0874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037F8-94DD-165A-787A-C5D841DE6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University of Phoenix Doctoral Student Speaker Award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C29EB-5EFE-0BAC-BC57-D978F4DB4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706" y="2091095"/>
            <a:ext cx="4206240" cy="4206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1803FC-4D46-C4C0-3458-72934A2A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056" y="2086081"/>
            <a:ext cx="420624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62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E76AE-92DC-8944-5D9E-D08D7F91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Federal Award for Community Leadership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A11C0-6D19-338B-B725-3684F9758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958" y="467208"/>
            <a:ext cx="4442688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45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6FE899-EB7F-ABC6-4C0D-F5F3DD177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" r="16740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663357-1843-42BB-BC09-EACA8E00E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3E3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D1706-4EA7-F719-AA43-053E63CB4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5130" cy="52553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Guest Speaker, Nova University</a:t>
            </a:r>
          </a:p>
        </p:txBody>
      </p:sp>
    </p:spTree>
    <p:extLst>
      <p:ext uri="{BB962C8B-B14F-4D97-AF65-F5344CB8AC3E}">
        <p14:creationId xmlns:p14="http://schemas.microsoft.com/office/powerpoint/2010/main" val="316063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DE9917D2-FB60-8031-A297-272FEA877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51" b="7849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6" name="Picture 5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62558FF5-A838-8DEC-BC22-7ADF5B4D8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6" b="21694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10" name="Picture 9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8B42D34-E8DD-2C39-8DFB-C59F48E86D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53" b="10147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3A336BB-4EB8-B0AD-882F-24B1C85ECA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BCA45-591A-CCF8-8E7D-A3DB09C64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Leadership Tables, DR, South America</a:t>
            </a:r>
          </a:p>
        </p:txBody>
      </p:sp>
    </p:spTree>
    <p:extLst>
      <p:ext uri="{BB962C8B-B14F-4D97-AF65-F5344CB8AC3E}">
        <p14:creationId xmlns:p14="http://schemas.microsoft.com/office/powerpoint/2010/main" val="3509817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F591-F591-7C22-9348-A9425197A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Fort Lauderdale Nurses Conference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1F728-17CD-7AA4-A44D-57DE4BDBC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5" b="2593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C1FC43-7E3D-AAC8-5A42-EE10E30E4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63" b="39909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988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1DEE7-F81D-AB3E-C0F7-30696D21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Conference Speaker Arkansas, USA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AB499-840A-E6D7-68F6-F2441007F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28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48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21A4AC-5300-4176-B2FB-67830A380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86550-4DED-09D4-AC34-A33682F93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04800"/>
            <a:ext cx="10908792" cy="144233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Leadership Coaching</a:t>
            </a:r>
            <a:b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Paraguay, South America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A09F8C8-3B6F-414C-866C-80565B61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2F165D3-EE3D-AE2A-1D6E-7AA3B1631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8"/>
          <a:stretch/>
        </p:blipFill>
        <p:spPr>
          <a:xfrm>
            <a:off x="20" y="2665139"/>
            <a:ext cx="6181981" cy="4192863"/>
          </a:xfrm>
          <a:custGeom>
            <a:avLst/>
            <a:gdLst/>
            <a:ahLst/>
            <a:cxnLst/>
            <a:rect l="l" t="t" r="r" b="b"/>
            <a:pathLst>
              <a:path w="6005375" h="4192863">
                <a:moveTo>
                  <a:pt x="5424937" y="874"/>
                </a:moveTo>
                <a:cubicBezTo>
                  <a:pt x="5470440" y="-1251"/>
                  <a:pt x="5516123" y="499"/>
                  <a:pt x="5561495" y="6147"/>
                </a:cubicBezTo>
                <a:cubicBezTo>
                  <a:pt x="5636334" y="13389"/>
                  <a:pt x="5711424" y="18471"/>
                  <a:pt x="5786261" y="26095"/>
                </a:cubicBezTo>
                <a:cubicBezTo>
                  <a:pt x="5819550" y="29525"/>
                  <a:pt x="5853222" y="16820"/>
                  <a:pt x="5886002" y="28509"/>
                </a:cubicBezTo>
                <a:cubicBezTo>
                  <a:pt x="5922214" y="41469"/>
                  <a:pt x="5958870" y="47282"/>
                  <a:pt x="5995622" y="48044"/>
                </a:cubicBezTo>
                <a:lnTo>
                  <a:pt x="5998366" y="47926"/>
                </a:lnTo>
                <a:lnTo>
                  <a:pt x="5995171" y="398504"/>
                </a:lnTo>
                <a:cubicBezTo>
                  <a:pt x="5993433" y="528663"/>
                  <a:pt x="5993035" y="658806"/>
                  <a:pt x="5999656" y="788917"/>
                </a:cubicBezTo>
                <a:cubicBezTo>
                  <a:pt x="6009855" y="990282"/>
                  <a:pt x="6003364" y="1191519"/>
                  <a:pt x="5999656" y="1392757"/>
                </a:cubicBezTo>
                <a:cubicBezTo>
                  <a:pt x="5992506" y="1778706"/>
                  <a:pt x="6003364" y="2164146"/>
                  <a:pt x="5998730" y="2549586"/>
                </a:cubicBezTo>
                <a:cubicBezTo>
                  <a:pt x="5996744" y="2720440"/>
                  <a:pt x="5998994" y="2891040"/>
                  <a:pt x="6003364" y="3061895"/>
                </a:cubicBezTo>
                <a:cubicBezTo>
                  <a:pt x="6009720" y="3305846"/>
                  <a:pt x="5999922" y="3549924"/>
                  <a:pt x="5989196" y="3793749"/>
                </a:cubicBezTo>
                <a:cubicBezTo>
                  <a:pt x="5985594" y="3860794"/>
                  <a:pt x="5984646" y="3927918"/>
                  <a:pt x="5986348" y="3994981"/>
                </a:cubicBezTo>
                <a:lnTo>
                  <a:pt x="5999199" y="4192863"/>
                </a:lnTo>
                <a:lnTo>
                  <a:pt x="0" y="4192863"/>
                </a:lnTo>
                <a:lnTo>
                  <a:pt x="0" y="26225"/>
                </a:lnTo>
                <a:lnTo>
                  <a:pt x="10965" y="23935"/>
                </a:lnTo>
                <a:cubicBezTo>
                  <a:pt x="27502" y="19081"/>
                  <a:pt x="44569" y="16260"/>
                  <a:pt x="61788" y="15549"/>
                </a:cubicBezTo>
                <a:cubicBezTo>
                  <a:pt x="194437" y="-1096"/>
                  <a:pt x="327213" y="3351"/>
                  <a:pt x="460497" y="8815"/>
                </a:cubicBezTo>
                <a:cubicBezTo>
                  <a:pt x="692632" y="18217"/>
                  <a:pt x="925021" y="29144"/>
                  <a:pt x="1157537" y="25841"/>
                </a:cubicBezTo>
                <a:cubicBezTo>
                  <a:pt x="1393484" y="22410"/>
                  <a:pt x="1628922" y="29653"/>
                  <a:pt x="1864615" y="39182"/>
                </a:cubicBezTo>
                <a:cubicBezTo>
                  <a:pt x="1967913" y="43121"/>
                  <a:pt x="2071847" y="47059"/>
                  <a:pt x="2173493" y="17709"/>
                </a:cubicBezTo>
                <a:cubicBezTo>
                  <a:pt x="2196465" y="12334"/>
                  <a:pt x="2220416" y="12855"/>
                  <a:pt x="2243121" y="19234"/>
                </a:cubicBezTo>
                <a:cubicBezTo>
                  <a:pt x="2357219" y="45789"/>
                  <a:pt x="2471952" y="53666"/>
                  <a:pt x="2587321" y="27492"/>
                </a:cubicBezTo>
                <a:cubicBezTo>
                  <a:pt x="2719944" y="-1223"/>
                  <a:pt x="2856455" y="-7360"/>
                  <a:pt x="2991111" y="9323"/>
                </a:cubicBezTo>
                <a:cubicBezTo>
                  <a:pt x="3114231" y="23045"/>
                  <a:pt x="3237985" y="37911"/>
                  <a:pt x="3361358" y="26857"/>
                </a:cubicBezTo>
                <a:cubicBezTo>
                  <a:pt x="3556266" y="9323"/>
                  <a:pt x="3750918" y="24570"/>
                  <a:pt x="3945825" y="29271"/>
                </a:cubicBezTo>
                <a:cubicBezTo>
                  <a:pt x="4010625" y="30796"/>
                  <a:pt x="4075806" y="44137"/>
                  <a:pt x="4140224" y="32193"/>
                </a:cubicBezTo>
                <a:cubicBezTo>
                  <a:pt x="4241744" y="13389"/>
                  <a:pt x="4342120" y="20631"/>
                  <a:pt x="4443766" y="31177"/>
                </a:cubicBezTo>
                <a:cubicBezTo>
                  <a:pt x="4638419" y="51507"/>
                  <a:pt x="4832945" y="61290"/>
                  <a:pt x="5026708" y="23172"/>
                </a:cubicBezTo>
                <a:cubicBezTo>
                  <a:pt x="5086807" y="11229"/>
                  <a:pt x="5146524" y="4368"/>
                  <a:pt x="5207640" y="20377"/>
                </a:cubicBezTo>
                <a:cubicBezTo>
                  <a:pt x="5234626" y="26539"/>
                  <a:pt x="5262719" y="26019"/>
                  <a:pt x="5289465" y="18853"/>
                </a:cubicBezTo>
                <a:cubicBezTo>
                  <a:pt x="5334113" y="9000"/>
                  <a:pt x="5379435" y="2999"/>
                  <a:pt x="5424937" y="874"/>
                </a:cubicBezTo>
                <a:close/>
              </a:path>
            </a:pathLst>
          </a:cu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ECA8CE6-746C-9F21-70D3-0ED0D41F9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5" b="7341"/>
          <a:stretch/>
        </p:blipFill>
        <p:spPr>
          <a:xfrm>
            <a:off x="6096001" y="2654313"/>
            <a:ext cx="6096002" cy="4203687"/>
          </a:xfrm>
          <a:custGeom>
            <a:avLst/>
            <a:gdLst/>
            <a:ahLst/>
            <a:cxnLst/>
            <a:rect l="l" t="t" r="r" b="b"/>
            <a:pathLst>
              <a:path w="6006951" h="4203687">
                <a:moveTo>
                  <a:pt x="1041516" y="879"/>
                </a:moveTo>
                <a:cubicBezTo>
                  <a:pt x="1141687" y="5084"/>
                  <a:pt x="1240768" y="23261"/>
                  <a:pt x="1340635" y="31075"/>
                </a:cubicBezTo>
                <a:cubicBezTo>
                  <a:pt x="1435675" y="38571"/>
                  <a:pt x="1530714" y="49499"/>
                  <a:pt x="1626262" y="34506"/>
                </a:cubicBezTo>
                <a:cubicBezTo>
                  <a:pt x="1719980" y="21762"/>
                  <a:pt x="1814765" y="18776"/>
                  <a:pt x="1909093" y="25612"/>
                </a:cubicBezTo>
                <a:cubicBezTo>
                  <a:pt x="2013408" y="30821"/>
                  <a:pt x="2117468" y="48101"/>
                  <a:pt x="2222418" y="33616"/>
                </a:cubicBezTo>
                <a:cubicBezTo>
                  <a:pt x="2235644" y="32269"/>
                  <a:pt x="2248998" y="34010"/>
                  <a:pt x="2261425" y="38699"/>
                </a:cubicBezTo>
                <a:cubicBezTo>
                  <a:pt x="2302223" y="52255"/>
                  <a:pt x="2346173" y="53094"/>
                  <a:pt x="2387466" y="41113"/>
                </a:cubicBezTo>
                <a:cubicBezTo>
                  <a:pt x="2439687" y="27213"/>
                  <a:pt x="2494525" y="26297"/>
                  <a:pt x="2547178" y="38445"/>
                </a:cubicBezTo>
                <a:cubicBezTo>
                  <a:pt x="2625446" y="55470"/>
                  <a:pt x="2703968" y="72242"/>
                  <a:pt x="2785412" y="58266"/>
                </a:cubicBezTo>
                <a:cubicBezTo>
                  <a:pt x="2832805" y="50261"/>
                  <a:pt x="2876767" y="30821"/>
                  <a:pt x="2923524" y="21673"/>
                </a:cubicBezTo>
                <a:cubicBezTo>
                  <a:pt x="3058205" y="-4628"/>
                  <a:pt x="3194158" y="3249"/>
                  <a:pt x="3330110" y="12143"/>
                </a:cubicBezTo>
                <a:cubicBezTo>
                  <a:pt x="3462886" y="20910"/>
                  <a:pt x="3595026" y="38952"/>
                  <a:pt x="3728564" y="36284"/>
                </a:cubicBezTo>
                <a:cubicBezTo>
                  <a:pt x="3756999" y="36500"/>
                  <a:pt x="3785372" y="38876"/>
                  <a:pt x="3813438" y="43400"/>
                </a:cubicBezTo>
                <a:cubicBezTo>
                  <a:pt x="3917626" y="57122"/>
                  <a:pt x="4022322" y="70082"/>
                  <a:pt x="4125366" y="42383"/>
                </a:cubicBezTo>
                <a:cubicBezTo>
                  <a:pt x="4217750" y="17340"/>
                  <a:pt x="4314149" y="10695"/>
                  <a:pt x="4409087" y="22816"/>
                </a:cubicBezTo>
                <a:cubicBezTo>
                  <a:pt x="4534099" y="39194"/>
                  <a:pt x="4660458" y="42777"/>
                  <a:pt x="4786195" y="33489"/>
                </a:cubicBezTo>
                <a:cubicBezTo>
                  <a:pt x="4825659" y="29563"/>
                  <a:pt x="4865339" y="28153"/>
                  <a:pt x="4904994" y="29296"/>
                </a:cubicBezTo>
                <a:cubicBezTo>
                  <a:pt x="5194178" y="42510"/>
                  <a:pt x="5484252" y="25103"/>
                  <a:pt x="5772928" y="55851"/>
                </a:cubicBezTo>
                <a:cubicBezTo>
                  <a:pt x="5818560" y="61232"/>
                  <a:pt x="5864504" y="61626"/>
                  <a:pt x="5909961" y="57111"/>
                </a:cubicBezTo>
                <a:lnTo>
                  <a:pt x="6006951" y="36719"/>
                </a:lnTo>
                <a:lnTo>
                  <a:pt x="6006951" y="4203687"/>
                </a:lnTo>
                <a:lnTo>
                  <a:pt x="11720" y="4203687"/>
                </a:lnTo>
                <a:lnTo>
                  <a:pt x="11786" y="4203489"/>
                </a:lnTo>
                <a:cubicBezTo>
                  <a:pt x="27809" y="3962716"/>
                  <a:pt x="39197" y="3721434"/>
                  <a:pt x="15626" y="3481297"/>
                </a:cubicBezTo>
                <a:cubicBezTo>
                  <a:pt x="-847" y="3334800"/>
                  <a:pt x="-4304" y="3187234"/>
                  <a:pt x="5296" y="3040178"/>
                </a:cubicBezTo>
                <a:cubicBezTo>
                  <a:pt x="11786" y="2956021"/>
                  <a:pt x="18539" y="2871864"/>
                  <a:pt x="22776" y="2787582"/>
                </a:cubicBezTo>
                <a:cubicBezTo>
                  <a:pt x="28180" y="2667690"/>
                  <a:pt x="25173" y="2547584"/>
                  <a:pt x="13771" y="2428074"/>
                </a:cubicBezTo>
                <a:cubicBezTo>
                  <a:pt x="4237" y="2336939"/>
                  <a:pt x="3177" y="2245180"/>
                  <a:pt x="10593" y="2153867"/>
                </a:cubicBezTo>
                <a:cubicBezTo>
                  <a:pt x="25690" y="1998396"/>
                  <a:pt x="9931" y="1842923"/>
                  <a:pt x="5032" y="1687576"/>
                </a:cubicBezTo>
                <a:cubicBezTo>
                  <a:pt x="-3577" y="1401802"/>
                  <a:pt x="20393" y="1116155"/>
                  <a:pt x="9666" y="830380"/>
                </a:cubicBezTo>
                <a:cubicBezTo>
                  <a:pt x="3841" y="689018"/>
                  <a:pt x="16420" y="547783"/>
                  <a:pt x="9666" y="406421"/>
                </a:cubicBezTo>
                <a:cubicBezTo>
                  <a:pt x="4105" y="305866"/>
                  <a:pt x="397" y="205310"/>
                  <a:pt x="4105" y="104628"/>
                </a:cubicBezTo>
                <a:lnTo>
                  <a:pt x="8821" y="33297"/>
                </a:lnTo>
                <a:lnTo>
                  <a:pt x="35743" y="28771"/>
                </a:lnTo>
                <a:cubicBezTo>
                  <a:pt x="151314" y="14091"/>
                  <a:pt x="268377" y="13376"/>
                  <a:pt x="384397" y="26755"/>
                </a:cubicBezTo>
                <a:cubicBezTo>
                  <a:pt x="448561" y="35141"/>
                  <a:pt x="512980" y="47847"/>
                  <a:pt x="578287" y="35141"/>
                </a:cubicBezTo>
                <a:cubicBezTo>
                  <a:pt x="584437" y="34048"/>
                  <a:pt x="590625" y="36818"/>
                  <a:pt x="593916" y="42129"/>
                </a:cubicBezTo>
                <a:cubicBezTo>
                  <a:pt x="626188" y="81517"/>
                  <a:pt x="668117" y="80246"/>
                  <a:pt x="710936" y="67541"/>
                </a:cubicBezTo>
                <a:cubicBezTo>
                  <a:pt x="739041" y="58837"/>
                  <a:pt x="766587" y="48406"/>
                  <a:pt x="793396" y="36284"/>
                </a:cubicBezTo>
                <a:cubicBezTo>
                  <a:pt x="840332" y="16819"/>
                  <a:pt x="890189" y="5308"/>
                  <a:pt x="940911" y="2233"/>
                </a:cubicBezTo>
                <a:cubicBezTo>
                  <a:pt x="974613" y="-372"/>
                  <a:pt x="1008125" y="-522"/>
                  <a:pt x="1041516" y="87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2453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84CA24-CE47-0507-C459-0A1E933E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Veterans Speaker, Hollywood, FL, USA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BFD70-C4FB-7238-CA56-3D8EC0BEE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7" b="3443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EF9AD-9F5C-E91D-5AE4-AA7405F2D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3" r="-3" b="6873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24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94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48F4-F170-68B0-84FF-74C2F6B89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dirty="0"/>
              <a:t>Little Rock, USA</a:t>
            </a:r>
            <a:br>
              <a:rPr lang="en-US" sz="5000" dirty="0"/>
            </a:br>
            <a:r>
              <a:rPr lang="en-US" sz="5000" dirty="0"/>
              <a:t>Career Conference Keynote Speaker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23D3AC-F4D0-0EAA-9C06-160DD55FB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681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0743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7C29-DACF-0BEC-CDBB-DEB64699A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Mississippi Career Conference Keynote</a:t>
            </a:r>
            <a:br>
              <a:rPr lang="en-US" sz="5400" dirty="0"/>
            </a:br>
            <a:r>
              <a:rPr lang="en-US" sz="5400" dirty="0"/>
              <a:t>Speaker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840FB1-042F-C736-87B2-64A98E3FF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7" r="672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3000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38C04-3F00-E961-8EA1-7BC68D710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68F11-4022-DA52-B4DE-84A379ACC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Employee Engagement Speaker, Alabama, USA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926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AD5B4-B497-AC07-D2EC-6F440EA19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Orlando Conference Speaker , FL USA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D94E0-D309-3081-4EDD-00EF3EBD5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17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88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FE7CD-766D-FC53-4C79-9E801520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Conference Speaker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4AF9AE-AB6D-9083-246C-A24CB2D3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298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8816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A8994-1241-932F-CF0B-BF021A271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giving a presentation to an audience&#10;&#10;Description automatically generated with medium confidence">
            <a:extLst>
              <a:ext uri="{FF2B5EF4-FFF2-40B4-BE49-F238E27FC236}">
                <a16:creationId xmlns:a16="http://schemas.microsoft.com/office/drawing/2014/main" id="{9FD7D91C-AEF9-8F56-8084-D3534EC20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650"/>
            <a:ext cx="121920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8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AE5AA-8C68-E6ED-BC29-D02B7AEE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Guest Speaker on Employee Engagement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Lake Buena Vista, FL, USA</a:t>
            </a:r>
          </a:p>
        </p:txBody>
      </p:sp>
      <p:pic>
        <p:nvPicPr>
          <p:cNvPr id="4" name="Picture 3" descr="A group of people sitting in a room with a projector screen&#10;&#10;Description automatically generated with medium confidence">
            <a:extLst>
              <a:ext uri="{FF2B5EF4-FFF2-40B4-BE49-F238E27FC236}">
                <a16:creationId xmlns:a16="http://schemas.microsoft.com/office/drawing/2014/main" id="{2E5AF47F-4F79-A979-FD96-C55A97A03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18" r="-2" b="-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6" name="Picture 5" descr="A group of people in a room with balloons&#10;&#10;Description automatically generated with low confidence">
            <a:extLst>
              <a:ext uri="{FF2B5EF4-FFF2-40B4-BE49-F238E27FC236}">
                <a16:creationId xmlns:a16="http://schemas.microsoft.com/office/drawing/2014/main" id="{31E80FD5-5E2C-612C-3334-C3FD2A146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5" r="18283" b="-1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67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2B65841-E636-48E5-ADB7-98AF6921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421B76-A134-B142-2E50-DBB050D1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163" y="5008372"/>
            <a:ext cx="10170623" cy="8958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Leadershi</a:t>
            </a:r>
            <a:r>
              <a:rPr lang="en-US" sz="5200" dirty="0"/>
              <a:t>p 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Workshop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Lakeland, FL, USA</a:t>
            </a:r>
          </a:p>
        </p:txBody>
      </p:sp>
      <p:pic>
        <p:nvPicPr>
          <p:cNvPr id="4" name="Picture 3" descr="A person giving a presentation to an audience&#10;&#10;Description automatically generated">
            <a:extLst>
              <a:ext uri="{FF2B5EF4-FFF2-40B4-BE49-F238E27FC236}">
                <a16:creationId xmlns:a16="http://schemas.microsoft.com/office/drawing/2014/main" id="{0936BC83-0023-9C02-8C78-FB3A97AD5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7" r="18895"/>
          <a:stretch/>
        </p:blipFill>
        <p:spPr>
          <a:xfrm>
            <a:off x="20" y="1"/>
            <a:ext cx="6002338" cy="4243760"/>
          </a:xfrm>
          <a:prstGeom prst="rect">
            <a:avLst/>
          </a:prstGeom>
        </p:spPr>
      </p:pic>
      <p:pic>
        <p:nvPicPr>
          <p:cNvPr id="6" name="Picture 5" descr="A person giving a presentation to an audience&#10;&#10;Description automatically generated with medium confidence">
            <a:extLst>
              <a:ext uri="{FF2B5EF4-FFF2-40B4-BE49-F238E27FC236}">
                <a16:creationId xmlns:a16="http://schemas.microsoft.com/office/drawing/2014/main" id="{26B5282E-B56F-472D-DB46-5F5515489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23" r="-3" b="-3"/>
          <a:stretch/>
        </p:blipFill>
        <p:spPr>
          <a:xfrm>
            <a:off x="6183808" y="1"/>
            <a:ext cx="6008192" cy="42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3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592FA-8DE0-F9AD-C7F0-3281A2525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49" y="4559523"/>
            <a:ext cx="10901471" cy="123644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6000">
              <a:solidFill>
                <a:schemeClr val="bg1"/>
              </a:solidFill>
            </a:endParaRPr>
          </a:p>
        </p:txBody>
      </p:sp>
      <p:pic>
        <p:nvPicPr>
          <p:cNvPr id="4" name="Picture 3" descr="A person giving a presentation to an audience&#10;&#10;Description automatically generated with medium confidence">
            <a:extLst>
              <a:ext uri="{FF2B5EF4-FFF2-40B4-BE49-F238E27FC236}">
                <a16:creationId xmlns:a16="http://schemas.microsoft.com/office/drawing/2014/main" id="{027FA6C3-BC96-70F2-ACA5-F9034E5F0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7" b="18083"/>
          <a:stretch/>
        </p:blipFill>
        <p:spPr>
          <a:xfrm>
            <a:off x="20" y="1"/>
            <a:ext cx="12191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76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at a tab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03021B58-6C81-043A-8B0F-EA7E448DB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29" b="16778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EF1B5-1960-C0AB-D2ED-CDE3CFDE8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628" y="1378447"/>
            <a:ext cx="3973385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Leadership Game Experience</a:t>
            </a:r>
            <a:br>
              <a:rPr lang="en-US" dirty="0"/>
            </a:br>
            <a:r>
              <a:rPr lang="en-US" dirty="0"/>
              <a:t>Educators Professional Development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Pembroke Pines, FL, USA</a:t>
            </a:r>
          </a:p>
        </p:txBody>
      </p:sp>
    </p:spTree>
    <p:extLst>
      <p:ext uri="{BB962C8B-B14F-4D97-AF65-F5344CB8AC3E}">
        <p14:creationId xmlns:p14="http://schemas.microsoft.com/office/powerpoint/2010/main" val="237818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9A7BE-94D5-FBF9-8047-44D6387B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Nova University Speaker, FL, USA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5A77F40-6641-F7BC-44B9-FA5A2F07C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0" r="-1" b="2423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5661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332</Words>
  <Application>Microsoft Macintosh PowerPoint</Application>
  <PresentationFormat>Widescreen</PresentationFormat>
  <Paragraphs>42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Times-Roman</vt:lpstr>
      <vt:lpstr>Office Theme</vt:lpstr>
      <vt:lpstr>PowerPoint Presentation</vt:lpstr>
      <vt:lpstr>SEACRET Conference Speaker, Arizona</vt:lpstr>
      <vt:lpstr>Guest Speaker Scotsdale, Arizona, USA</vt:lpstr>
      <vt:lpstr>Leadership Coaching Paraguay, South America</vt:lpstr>
      <vt:lpstr>Guest Speaker on Employee Engagement Lake Buena Vista, FL, USA</vt:lpstr>
      <vt:lpstr>Leadership Workshop Lakeland, FL, USA</vt:lpstr>
      <vt:lpstr>PowerPoint Presentation</vt:lpstr>
      <vt:lpstr>Leadership Game Experience Educators Professional Development  Pembroke Pines, FL, USA</vt:lpstr>
      <vt:lpstr>Nova University Speaker, FL, USA </vt:lpstr>
      <vt:lpstr>Orlando, FL USA </vt:lpstr>
      <vt:lpstr>University of Phoenix,  Student Speaker</vt:lpstr>
      <vt:lpstr>Black History Month Speaker FL, USA</vt:lpstr>
      <vt:lpstr>National Association of Christian Women Entrepreneur (NACWE)  Conference Speaker  McKinney, TX, USA</vt:lpstr>
      <vt:lpstr>Certified Dr. Sharon Johnson Comtivate LTD</vt:lpstr>
      <vt:lpstr>Awarded to Dr. Sharon Johnson  University of Phoenix, USA</vt:lpstr>
      <vt:lpstr>Conference Speaker,  McKinney TX, USA</vt:lpstr>
      <vt:lpstr>Leadership Coaching Santo Domingo Dominican Republic</vt:lpstr>
      <vt:lpstr>Leadership Coaching Santo Domingo, DR</vt:lpstr>
      <vt:lpstr>Coaching, Punta Cana Dominican Republic</vt:lpstr>
      <vt:lpstr>Punta Cana, Dominican Republic, South America</vt:lpstr>
      <vt:lpstr>City Hall, Dominican Republic, South America</vt:lpstr>
      <vt:lpstr>Leadership Tables, El Embajador, Dominican Republic, South America</vt:lpstr>
      <vt:lpstr>Santo Domingo, Dominican Republic</vt:lpstr>
      <vt:lpstr>Records Office, Dominican Republic, South America</vt:lpstr>
      <vt:lpstr>Medical Office, Punta Cana, DR, South America</vt:lpstr>
      <vt:lpstr>Medical Office, Punta Cana, DR, South America</vt:lpstr>
      <vt:lpstr>PowerPoint Presentation</vt:lpstr>
      <vt:lpstr>Coaching City Leaders, Punta Cana, Dominican Republic</vt:lpstr>
      <vt:lpstr>Leadership Coaching, Santo Domingo Iglesia, Dominican Republic</vt:lpstr>
      <vt:lpstr>PowerPoint Presentation</vt:lpstr>
      <vt:lpstr>Leadership Coaching with John Maxwell  Dominican Republic</vt:lpstr>
      <vt:lpstr>Nigerian Wedding Guest Speaker</vt:lpstr>
      <vt:lpstr>Rotary Sunrise  Club, TX, USA Rotary Youth Leadership Chairwoman  </vt:lpstr>
      <vt:lpstr>University of Phoenix Doctoral Student Speaker Award</vt:lpstr>
      <vt:lpstr>Federal Award for Community Leadership</vt:lpstr>
      <vt:lpstr>Guest Speaker, Nova University</vt:lpstr>
      <vt:lpstr>Leadership Tables, DR, South America</vt:lpstr>
      <vt:lpstr>Fort Lauderdale Nurses Conference</vt:lpstr>
      <vt:lpstr>Conference Speaker Arkansas, USA</vt:lpstr>
      <vt:lpstr>Veterans Speaker, Hollywood, FL, USA</vt:lpstr>
      <vt:lpstr>Little Rock, USA Career Conference Keynote Speaker</vt:lpstr>
      <vt:lpstr>Mississippi Career Conference Keynote Speaker</vt:lpstr>
      <vt:lpstr>Employee Engagement Speaker, Alabama, USA</vt:lpstr>
      <vt:lpstr>Orlando Conference Speaker , FL USA</vt:lpstr>
      <vt:lpstr>Conference Speaker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johnson</dc:creator>
  <cp:lastModifiedBy>sharon johnson</cp:lastModifiedBy>
  <cp:revision>7</cp:revision>
  <dcterms:created xsi:type="dcterms:W3CDTF">2022-05-17T04:05:34Z</dcterms:created>
  <dcterms:modified xsi:type="dcterms:W3CDTF">2022-05-27T16:05:17Z</dcterms:modified>
</cp:coreProperties>
</file>